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ags/tag1.xml" ContentType="application/vnd.openxmlformats-officedocument.presentationml.tags+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omments/modernComment_7FFE5712_D066D001.xml" ContentType="application/vnd.ms-powerpoint.comments+xml"/>
  <Override PartName="/ppt/notesSlides/notesSlide8.xml" ContentType="application/vnd.openxmlformats-officedocument.presentationml.notesSlide+xml"/>
  <Override PartName="/ppt/comments/modernComment_7FFE5713_51F6F6A.xml" ContentType="application/vnd.ms-powerpoint.comments+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469" r:id="rId4"/>
    <p:sldMasterId id="2147484586" r:id="rId5"/>
  </p:sldMasterIdLst>
  <p:notesMasterIdLst>
    <p:notesMasterId r:id="rId43"/>
  </p:notesMasterIdLst>
  <p:handoutMasterIdLst>
    <p:handoutMasterId r:id="rId44"/>
  </p:handoutMasterIdLst>
  <p:sldIdLst>
    <p:sldId id="2146846482" r:id="rId6"/>
    <p:sldId id="263" r:id="rId7"/>
    <p:sldId id="2147374861" r:id="rId8"/>
    <p:sldId id="2147374862" r:id="rId9"/>
    <p:sldId id="2142532683" r:id="rId10"/>
    <p:sldId id="2147374863" r:id="rId11"/>
    <p:sldId id="2147374864" r:id="rId12"/>
    <p:sldId id="2147374865" r:id="rId13"/>
    <p:sldId id="2147374870" r:id="rId14"/>
    <p:sldId id="2147374866" r:id="rId15"/>
    <p:sldId id="2147374867" r:id="rId16"/>
    <p:sldId id="2147374868" r:id="rId17"/>
    <p:sldId id="2147374891" r:id="rId18"/>
    <p:sldId id="2147374881" r:id="rId19"/>
    <p:sldId id="2147374877" r:id="rId20"/>
    <p:sldId id="2147374903" r:id="rId21"/>
    <p:sldId id="2147374883" r:id="rId22"/>
    <p:sldId id="2147374885" r:id="rId23"/>
    <p:sldId id="2147374892" r:id="rId24"/>
    <p:sldId id="2147374893" r:id="rId25"/>
    <p:sldId id="2147374894" r:id="rId26"/>
    <p:sldId id="2147374872" r:id="rId27"/>
    <p:sldId id="682003718" r:id="rId28"/>
    <p:sldId id="2147374874" r:id="rId29"/>
    <p:sldId id="2147374873" r:id="rId30"/>
    <p:sldId id="2147374875" r:id="rId31"/>
    <p:sldId id="682003719" r:id="rId32"/>
    <p:sldId id="2147374895" r:id="rId33"/>
    <p:sldId id="273" r:id="rId34"/>
    <p:sldId id="2147374898" r:id="rId35"/>
    <p:sldId id="2147374897" r:id="rId36"/>
    <p:sldId id="2147374902" r:id="rId37"/>
    <p:sldId id="2147374899" r:id="rId38"/>
    <p:sldId id="2147374900" r:id="rId39"/>
    <p:sldId id="2147374889" r:id="rId40"/>
    <p:sldId id="2147374880" r:id="rId41"/>
    <p:sldId id="2147374901" r:id="rId42"/>
  </p:sldIdLst>
  <p:sldSz cx="12188825" cy="6858000"/>
  <p:notesSz cx="7010400" cy="9236075"/>
  <p:defaultTex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p:defaultTextStyle>
  <p:extLst>
    <p:ext uri="{EFAFB233-063F-42B5-8137-9DF3F51BA10A}">
      <p15:sldGuideLst xmlns:p15="http://schemas.microsoft.com/office/powerpoint/2012/main">
        <p15:guide id="2" pos="3839">
          <p15:clr>
            <a:srgbClr val="A4A3A4"/>
          </p15:clr>
        </p15:guide>
        <p15:guide id="3" orient="horz" pos="2160" userDrawn="1">
          <p15:clr>
            <a:srgbClr val="A4A3A4"/>
          </p15:clr>
        </p15:guide>
      </p15:sldGuideLst>
    </p:ext>
    <p:ext uri="{2D200454-40CA-4A62-9FC3-DE9A4176ACB9}">
      <p15:notesGuideLst xmlns:p15="http://schemas.microsoft.com/office/powerpoint/2012/main">
        <p15:guide id="1" orient="horz" pos="429" userDrawn="1">
          <p15:clr>
            <a:srgbClr val="A4A3A4"/>
          </p15:clr>
        </p15:guide>
        <p15:guide id="2" pos="263"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4C5B543-D99A-98DF-1C65-F3C69786FDB3}" name="Matt Sutherland" initials="MS" userId="S::matt.s@advancesolutions.com::0ba6480a-5525-4d86-ad0d-12ed3d34c011" providerId="AD"/>
  <p188:author id="{F8E104C2-72C3-5FCB-BFE6-CBA791834F0F}" name="Michael Lynch" initials="ML" userId="S::michael.lynch@servicenow.com::92dacce5-8ea7-45c3-860e-c0ecef68bb19"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Emilie Doolittle" initials="ED [7]" lastIdx="1" clrIdx="0"/>
  <p:cmAuthor id="2" name="Emilie Doolittle" initials="ED [8]" lastIdx="1" clrIdx="1"/>
  <p:cmAuthor id="3" name="Emilie Doolittle" initials="ED [9]" lastIdx="1" clrIdx="2"/>
  <p:cmAuthor id="4" name="Emilie Doolittle" initials="ED [10]" lastIdx="1" clrIdx="3"/>
  <p:cmAuthor id="5" name="Emilie Doolittle" initials="ED [11]" lastIdx="1" clrIdx="4"/>
  <p:cmAuthor id="6" name="Emilie Doolittle" initials="ED [12]" lastIdx="1" clrIdx="5"/>
  <p:cmAuthor id="7" name="Emilie Doolittle" initials="ED [13]" lastIdx="1" clrIdx="6"/>
  <p:cmAuthor id="8" name="Emilie Doolittle" initials="ED" lastIdx="1" clrIdx="7"/>
  <p:cmAuthor id="9" name="Emilie Doolittle" initials="ED [2]" lastIdx="1" clrIdx="8"/>
  <p:cmAuthor id="10" name="Emilie Doolittle" initials="ED [3]" lastIdx="1" clrIdx="9"/>
  <p:cmAuthor id="11" name="Emilie Doolittle" initials="ED [4]" lastIdx="1" clrIdx="10"/>
  <p:cmAuthor id="12" name="Emilie Doolittle" initials="ED [5]" lastIdx="1" clrIdx="11"/>
  <p:cmAuthor id="13" name="Emilie Doolittle" initials="ED [6]" lastIdx="1" clrIdx="12"/>
  <p:cmAuthor id="14" name="Emilie Doolittle" initials="ED [14]" lastIdx="1" clrIdx="13"/>
  <p:cmAuthor id="15" name="Emilie Doolittle" initials="ED [15]" lastIdx="1" clrIdx="14"/>
  <p:cmAuthor id="16" name="Emilie Doolittle" initials="ED [16]" lastIdx="1" clrIdx="15"/>
  <p:cmAuthor id="17" name="Emilie Doolittle" initials="ED [17]" lastIdx="1" clrIdx="16"/>
  <p:cmAuthor id="18" name="John Reed" initials="JR" lastIdx="1" clrIdx="17">
    <p:extLst>
      <p:ext uri="{19B8F6BF-5375-455C-9EA6-DF929625EA0E}">
        <p15:presenceInfo xmlns:p15="http://schemas.microsoft.com/office/powerpoint/2012/main" userId="1e13c43c9d9f057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ED78"/>
    <a:srgbClr val="62D84E"/>
    <a:srgbClr val="2D3D6C"/>
    <a:srgbClr val="FF6E0C"/>
    <a:srgbClr val="22BEE3"/>
    <a:srgbClr val="032D42"/>
    <a:srgbClr val="0875AB"/>
    <a:srgbClr val="DBDBDB"/>
    <a:srgbClr val="90CCD3"/>
    <a:srgbClr val="379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D7B26C5-4107-4FEC-AEDC-1716B250A1E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04"/>
    <p:restoredTop sz="94611"/>
  </p:normalViewPr>
  <p:slideViewPr>
    <p:cSldViewPr snapToGrid="0" snapToObjects="1">
      <p:cViewPr varScale="1">
        <p:scale>
          <a:sx n="120" d="100"/>
          <a:sy n="120" d="100"/>
        </p:scale>
        <p:origin x="208" y="192"/>
      </p:cViewPr>
      <p:guideLst>
        <p:guide pos="3839"/>
        <p:guide orient="horz" pos="2160"/>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guide orient="horz" pos="429"/>
        <p:guide pos="263"/>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viewProps" Target="viewProps.xml"/><Relationship Id="rId50" Type="http://schemas.microsoft.com/office/2018/10/relationships/authors" Targe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oleObject" Target="file:////Users/mattsutherland/Desktop/python_STATS/proj_MBC638_PROCESS/PEREGRIN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mattsutherland/Desktop/python_STATS/proj_MBC638_PROCESS/sleep_work_v5.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FALCON!$D$1</c:f>
              <c:strCache>
                <c:ptCount val="1"/>
                <c:pt idx="0">
                  <c:v>shares</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FALCON!$C$2:$C$11</c:f>
              <c:numCache>
                <c:formatCode>General</c:formatCode>
                <c:ptCount val="10"/>
                <c:pt idx="0">
                  <c:v>187.63</c:v>
                </c:pt>
                <c:pt idx="1">
                  <c:v>296.97000000000003</c:v>
                </c:pt>
                <c:pt idx="2">
                  <c:v>88.13</c:v>
                </c:pt>
                <c:pt idx="3">
                  <c:v>308.93</c:v>
                </c:pt>
                <c:pt idx="4">
                  <c:v>163.15</c:v>
                </c:pt>
                <c:pt idx="5">
                  <c:v>363.73</c:v>
                </c:pt>
                <c:pt idx="6">
                  <c:v>27.86</c:v>
                </c:pt>
                <c:pt idx="7">
                  <c:v>71.900000000000006</c:v>
                </c:pt>
                <c:pt idx="8">
                  <c:v>79.78</c:v>
                </c:pt>
                <c:pt idx="9">
                  <c:v>145.66</c:v>
                </c:pt>
              </c:numCache>
            </c:numRef>
          </c:xVal>
          <c:yVal>
            <c:numRef>
              <c:f>FALCON!$D$2:$D$11</c:f>
            </c:numRef>
          </c:yVal>
          <c:smooth val="0"/>
          <c:extLst>
            <c:ext xmlns:c16="http://schemas.microsoft.com/office/drawing/2014/chart" uri="{C3380CC4-5D6E-409C-BE32-E72D297353CC}">
              <c16:uniqueId val="{00000000-532C-BB4B-87AC-0406EC20664A}"/>
            </c:ext>
          </c:extLst>
        </c:ser>
        <c:ser>
          <c:idx val="1"/>
          <c:order val="1"/>
          <c:tx>
            <c:strRef>
              <c:f>FALCON!$E$1</c:f>
              <c:strCache>
                <c:ptCount val="1"/>
                <c:pt idx="0">
                  <c:v>two-year-price-return</c:v>
                </c:pt>
              </c:strCache>
            </c:strRef>
          </c:tx>
          <c:spPr>
            <a:ln w="28575" cap="rnd">
              <a:noFill/>
              <a:round/>
            </a:ln>
            <a:effectLst/>
          </c:spPr>
          <c:marker>
            <c:symbol val="circle"/>
            <c:size val="5"/>
            <c:spPr>
              <a:solidFill>
                <a:schemeClr val="accent2"/>
              </a:solidFill>
              <a:ln w="9525">
                <a:solidFill>
                  <a:schemeClr val="accent2"/>
                </a:solidFill>
              </a:ln>
              <a:effectLst/>
            </c:spPr>
          </c:marker>
          <c:xVal>
            <c:numRef>
              <c:f>FALCON!$C$2:$C$11</c:f>
              <c:numCache>
                <c:formatCode>General</c:formatCode>
                <c:ptCount val="10"/>
                <c:pt idx="0">
                  <c:v>187.63</c:v>
                </c:pt>
                <c:pt idx="1">
                  <c:v>296.97000000000003</c:v>
                </c:pt>
                <c:pt idx="2">
                  <c:v>88.13</c:v>
                </c:pt>
                <c:pt idx="3">
                  <c:v>308.93</c:v>
                </c:pt>
                <c:pt idx="4">
                  <c:v>163.15</c:v>
                </c:pt>
                <c:pt idx="5">
                  <c:v>363.73</c:v>
                </c:pt>
                <c:pt idx="6">
                  <c:v>27.86</c:v>
                </c:pt>
                <c:pt idx="7">
                  <c:v>71.900000000000006</c:v>
                </c:pt>
                <c:pt idx="8">
                  <c:v>79.78</c:v>
                </c:pt>
                <c:pt idx="9">
                  <c:v>145.66</c:v>
                </c:pt>
              </c:numCache>
            </c:numRef>
          </c:xVal>
          <c:yVal>
            <c:numRef>
              <c:f>FALCON!$E$2:$E$11</c:f>
              <c:numCache>
                <c:formatCode>General</c:formatCode>
                <c:ptCount val="10"/>
                <c:pt idx="0">
                  <c:v>0.90095693538542243</c:v>
                </c:pt>
                <c:pt idx="1">
                  <c:v>2.2217789986388659</c:v>
                </c:pt>
                <c:pt idx="2">
                  <c:v>0.6632961051006987</c:v>
                </c:pt>
                <c:pt idx="3">
                  <c:v>3.6958525345622131</c:v>
                </c:pt>
                <c:pt idx="4">
                  <c:v>0.70965123324872592</c:v>
                </c:pt>
                <c:pt idx="5">
                  <c:v>1.471259403620816</c:v>
                </c:pt>
                <c:pt idx="6">
                  <c:v>0.96461437567432262</c:v>
                </c:pt>
                <c:pt idx="7">
                  <c:v>2.3219003476245659</c:v>
                </c:pt>
                <c:pt idx="8">
                  <c:v>1.0568963433537739</c:v>
                </c:pt>
                <c:pt idx="9">
                  <c:v>1.8617168351080939</c:v>
                </c:pt>
              </c:numCache>
            </c:numRef>
          </c:yVal>
          <c:smooth val="0"/>
          <c:extLst>
            <c:ext xmlns:c16="http://schemas.microsoft.com/office/drawing/2014/chart" uri="{C3380CC4-5D6E-409C-BE32-E72D297353CC}">
              <c16:uniqueId val="{00000001-532C-BB4B-87AC-0406EC20664A}"/>
            </c:ext>
          </c:extLst>
        </c:ser>
        <c:dLbls>
          <c:showLegendKey val="0"/>
          <c:showVal val="0"/>
          <c:showCatName val="0"/>
          <c:showSerName val="0"/>
          <c:showPercent val="0"/>
          <c:showBubbleSize val="0"/>
        </c:dLbls>
        <c:axId val="696935631"/>
        <c:axId val="96652112"/>
      </c:scatterChart>
      <c:valAx>
        <c:axId val="69693563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6652112"/>
        <c:crosses val="autoZero"/>
        <c:crossBetween val="midCat"/>
      </c:valAx>
      <c:valAx>
        <c:axId val="966521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9693563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Hours Sleep vs.</a:t>
            </a:r>
            <a:r>
              <a:rPr lang="en-US" baseline="0"/>
              <a:t> Project Productivity</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'sleep_work_csv (2)'!$B$1</c:f>
              <c:strCache>
                <c:ptCount val="1"/>
                <c:pt idx="0">
                  <c:v>time_sleep</c:v>
                </c:pt>
              </c:strCache>
            </c:strRef>
          </c:tx>
          <c:spPr>
            <a:ln w="28575" cap="rnd">
              <a:solidFill>
                <a:schemeClr val="accent1"/>
              </a:solidFill>
              <a:round/>
            </a:ln>
            <a:effectLst/>
          </c:spPr>
          <c:marker>
            <c:symbol val="none"/>
          </c:marker>
          <c:cat>
            <c:numRef>
              <c:f>'sleep_work_csv (2)'!$A$2:$A$101</c:f>
              <c:numCache>
                <c:formatCode>yyyy\-mm\-dd\ hh:mm:ss</c:formatCode>
                <c:ptCount val="100"/>
                <c:pt idx="0">
                  <c:v>44713</c:v>
                </c:pt>
                <c:pt idx="1">
                  <c:v>44714</c:v>
                </c:pt>
                <c:pt idx="2">
                  <c:v>44715</c:v>
                </c:pt>
                <c:pt idx="3">
                  <c:v>44716</c:v>
                </c:pt>
                <c:pt idx="4">
                  <c:v>44717</c:v>
                </c:pt>
                <c:pt idx="5">
                  <c:v>44718</c:v>
                </c:pt>
                <c:pt idx="6">
                  <c:v>44719</c:v>
                </c:pt>
                <c:pt idx="7">
                  <c:v>44720</c:v>
                </c:pt>
                <c:pt idx="8">
                  <c:v>44721</c:v>
                </c:pt>
                <c:pt idx="9">
                  <c:v>44722</c:v>
                </c:pt>
                <c:pt idx="10">
                  <c:v>44723</c:v>
                </c:pt>
                <c:pt idx="11">
                  <c:v>44724</c:v>
                </c:pt>
                <c:pt idx="12">
                  <c:v>44725</c:v>
                </c:pt>
                <c:pt idx="13">
                  <c:v>44726</c:v>
                </c:pt>
                <c:pt idx="14">
                  <c:v>44727</c:v>
                </c:pt>
                <c:pt idx="15">
                  <c:v>44728</c:v>
                </c:pt>
                <c:pt idx="16">
                  <c:v>44729</c:v>
                </c:pt>
                <c:pt idx="17">
                  <c:v>44730</c:v>
                </c:pt>
                <c:pt idx="18">
                  <c:v>44731</c:v>
                </c:pt>
                <c:pt idx="19">
                  <c:v>44732</c:v>
                </c:pt>
                <c:pt idx="20">
                  <c:v>44733</c:v>
                </c:pt>
                <c:pt idx="21">
                  <c:v>44734</c:v>
                </c:pt>
                <c:pt idx="22">
                  <c:v>44735</c:v>
                </c:pt>
                <c:pt idx="23">
                  <c:v>44736</c:v>
                </c:pt>
                <c:pt idx="24">
                  <c:v>44737</c:v>
                </c:pt>
                <c:pt idx="25">
                  <c:v>44738</c:v>
                </c:pt>
                <c:pt idx="26">
                  <c:v>44739</c:v>
                </c:pt>
                <c:pt idx="27">
                  <c:v>44740</c:v>
                </c:pt>
                <c:pt idx="28">
                  <c:v>44741</c:v>
                </c:pt>
                <c:pt idx="29">
                  <c:v>44742</c:v>
                </c:pt>
                <c:pt idx="30">
                  <c:v>44743</c:v>
                </c:pt>
                <c:pt idx="31">
                  <c:v>44744</c:v>
                </c:pt>
                <c:pt idx="32">
                  <c:v>44745</c:v>
                </c:pt>
                <c:pt idx="33">
                  <c:v>44746</c:v>
                </c:pt>
                <c:pt idx="34">
                  <c:v>44747</c:v>
                </c:pt>
                <c:pt idx="35">
                  <c:v>44748</c:v>
                </c:pt>
                <c:pt idx="36">
                  <c:v>44750</c:v>
                </c:pt>
                <c:pt idx="37">
                  <c:v>44751</c:v>
                </c:pt>
                <c:pt idx="38">
                  <c:v>44752</c:v>
                </c:pt>
                <c:pt idx="39">
                  <c:v>44753</c:v>
                </c:pt>
                <c:pt idx="40">
                  <c:v>44754</c:v>
                </c:pt>
                <c:pt idx="41">
                  <c:v>44755</c:v>
                </c:pt>
                <c:pt idx="42">
                  <c:v>44756</c:v>
                </c:pt>
                <c:pt idx="43">
                  <c:v>44757</c:v>
                </c:pt>
                <c:pt idx="44">
                  <c:v>44758</c:v>
                </c:pt>
                <c:pt idx="45">
                  <c:v>44759</c:v>
                </c:pt>
                <c:pt idx="46">
                  <c:v>44760</c:v>
                </c:pt>
                <c:pt idx="47">
                  <c:v>44765</c:v>
                </c:pt>
                <c:pt idx="48">
                  <c:v>44766</c:v>
                </c:pt>
                <c:pt idx="49">
                  <c:v>44767</c:v>
                </c:pt>
                <c:pt idx="50">
                  <c:v>44768</c:v>
                </c:pt>
                <c:pt idx="51">
                  <c:v>44769</c:v>
                </c:pt>
                <c:pt idx="52">
                  <c:v>44770</c:v>
                </c:pt>
                <c:pt idx="53">
                  <c:v>44771</c:v>
                </c:pt>
                <c:pt idx="54">
                  <c:v>44772</c:v>
                </c:pt>
                <c:pt idx="55">
                  <c:v>44773</c:v>
                </c:pt>
                <c:pt idx="56">
                  <c:v>44774</c:v>
                </c:pt>
                <c:pt idx="57">
                  <c:v>44775</c:v>
                </c:pt>
                <c:pt idx="58">
                  <c:v>44776</c:v>
                </c:pt>
                <c:pt idx="59">
                  <c:v>44777</c:v>
                </c:pt>
                <c:pt idx="60">
                  <c:v>44778</c:v>
                </c:pt>
                <c:pt idx="61">
                  <c:v>44779</c:v>
                </c:pt>
                <c:pt idx="62">
                  <c:v>44780</c:v>
                </c:pt>
                <c:pt idx="63">
                  <c:v>44781</c:v>
                </c:pt>
                <c:pt idx="64">
                  <c:v>44782</c:v>
                </c:pt>
                <c:pt idx="65">
                  <c:v>44783</c:v>
                </c:pt>
                <c:pt idx="66">
                  <c:v>44784</c:v>
                </c:pt>
                <c:pt idx="67">
                  <c:v>44785</c:v>
                </c:pt>
                <c:pt idx="68">
                  <c:v>44786</c:v>
                </c:pt>
                <c:pt idx="69">
                  <c:v>44787</c:v>
                </c:pt>
                <c:pt idx="70">
                  <c:v>44788</c:v>
                </c:pt>
                <c:pt idx="71">
                  <c:v>44789</c:v>
                </c:pt>
                <c:pt idx="72">
                  <c:v>44790</c:v>
                </c:pt>
                <c:pt idx="73">
                  <c:v>44791</c:v>
                </c:pt>
                <c:pt idx="74">
                  <c:v>44792</c:v>
                </c:pt>
                <c:pt idx="75">
                  <c:v>44793</c:v>
                </c:pt>
                <c:pt idx="76">
                  <c:v>44794</c:v>
                </c:pt>
                <c:pt idx="77">
                  <c:v>44795</c:v>
                </c:pt>
                <c:pt idx="78">
                  <c:v>44796</c:v>
                </c:pt>
                <c:pt idx="79">
                  <c:v>44797</c:v>
                </c:pt>
                <c:pt idx="80">
                  <c:v>44798</c:v>
                </c:pt>
                <c:pt idx="81">
                  <c:v>44799</c:v>
                </c:pt>
                <c:pt idx="82">
                  <c:v>44800</c:v>
                </c:pt>
                <c:pt idx="83">
                  <c:v>44801</c:v>
                </c:pt>
                <c:pt idx="84">
                  <c:v>44802</c:v>
                </c:pt>
                <c:pt idx="85">
                  <c:v>44803</c:v>
                </c:pt>
                <c:pt idx="86">
                  <c:v>44804</c:v>
                </c:pt>
                <c:pt idx="87">
                  <c:v>44805</c:v>
                </c:pt>
                <c:pt idx="88">
                  <c:v>44806</c:v>
                </c:pt>
                <c:pt idx="89">
                  <c:v>44807</c:v>
                </c:pt>
                <c:pt idx="90">
                  <c:v>44808</c:v>
                </c:pt>
                <c:pt idx="91">
                  <c:v>44809</c:v>
                </c:pt>
                <c:pt idx="92">
                  <c:v>44810</c:v>
                </c:pt>
                <c:pt idx="93">
                  <c:v>44811</c:v>
                </c:pt>
                <c:pt idx="94">
                  <c:v>44812</c:v>
                </c:pt>
                <c:pt idx="95">
                  <c:v>44813</c:v>
                </c:pt>
                <c:pt idx="96">
                  <c:v>44814</c:v>
                </c:pt>
                <c:pt idx="97">
                  <c:v>44815</c:v>
                </c:pt>
                <c:pt idx="98">
                  <c:v>44816</c:v>
                </c:pt>
                <c:pt idx="99">
                  <c:v>44817</c:v>
                </c:pt>
              </c:numCache>
            </c:numRef>
          </c:cat>
          <c:val>
            <c:numRef>
              <c:f>'sleep_work_csv (2)'!$B$2:$B$101</c:f>
              <c:numCache>
                <c:formatCode>General</c:formatCode>
                <c:ptCount val="100"/>
                <c:pt idx="0">
                  <c:v>7</c:v>
                </c:pt>
                <c:pt idx="1">
                  <c:v>7</c:v>
                </c:pt>
                <c:pt idx="2">
                  <c:v>7</c:v>
                </c:pt>
                <c:pt idx="3">
                  <c:v>7</c:v>
                </c:pt>
                <c:pt idx="4">
                  <c:v>7</c:v>
                </c:pt>
                <c:pt idx="5">
                  <c:v>7</c:v>
                </c:pt>
                <c:pt idx="6">
                  <c:v>7</c:v>
                </c:pt>
                <c:pt idx="7">
                  <c:v>7</c:v>
                </c:pt>
                <c:pt idx="8">
                  <c:v>7</c:v>
                </c:pt>
                <c:pt idx="9">
                  <c:v>7</c:v>
                </c:pt>
                <c:pt idx="10">
                  <c:v>7</c:v>
                </c:pt>
                <c:pt idx="11">
                  <c:v>7</c:v>
                </c:pt>
                <c:pt idx="12">
                  <c:v>7</c:v>
                </c:pt>
                <c:pt idx="13">
                  <c:v>7</c:v>
                </c:pt>
                <c:pt idx="14">
                  <c:v>7</c:v>
                </c:pt>
                <c:pt idx="15">
                  <c:v>7</c:v>
                </c:pt>
                <c:pt idx="16">
                  <c:v>7</c:v>
                </c:pt>
                <c:pt idx="17">
                  <c:v>7</c:v>
                </c:pt>
                <c:pt idx="18">
                  <c:v>7</c:v>
                </c:pt>
                <c:pt idx="19">
                  <c:v>7</c:v>
                </c:pt>
                <c:pt idx="20">
                  <c:v>7</c:v>
                </c:pt>
                <c:pt idx="21">
                  <c:v>7</c:v>
                </c:pt>
                <c:pt idx="22">
                  <c:v>6.31</c:v>
                </c:pt>
                <c:pt idx="23">
                  <c:v>7.22</c:v>
                </c:pt>
                <c:pt idx="24">
                  <c:v>8.15</c:v>
                </c:pt>
                <c:pt idx="25">
                  <c:v>9.57</c:v>
                </c:pt>
                <c:pt idx="26">
                  <c:v>8.2200000000000006</c:v>
                </c:pt>
                <c:pt idx="27">
                  <c:v>6.14</c:v>
                </c:pt>
                <c:pt idx="28">
                  <c:v>5.37</c:v>
                </c:pt>
                <c:pt idx="29">
                  <c:v>5.39</c:v>
                </c:pt>
                <c:pt idx="30">
                  <c:v>7.32</c:v>
                </c:pt>
                <c:pt idx="31">
                  <c:v>7.09</c:v>
                </c:pt>
                <c:pt idx="32">
                  <c:v>8.41</c:v>
                </c:pt>
                <c:pt idx="33">
                  <c:v>8.14</c:v>
                </c:pt>
                <c:pt idx="34">
                  <c:v>8.23</c:v>
                </c:pt>
                <c:pt idx="35">
                  <c:v>7.21</c:v>
                </c:pt>
                <c:pt idx="36">
                  <c:v>5.38</c:v>
                </c:pt>
                <c:pt idx="37">
                  <c:v>6.59</c:v>
                </c:pt>
                <c:pt idx="38">
                  <c:v>9.2799999999999994</c:v>
                </c:pt>
                <c:pt idx="39">
                  <c:v>6.05</c:v>
                </c:pt>
                <c:pt idx="40">
                  <c:v>6.47</c:v>
                </c:pt>
                <c:pt idx="41">
                  <c:v>3.18</c:v>
                </c:pt>
                <c:pt idx="42">
                  <c:v>7.48</c:v>
                </c:pt>
                <c:pt idx="43">
                  <c:v>3.41</c:v>
                </c:pt>
                <c:pt idx="44">
                  <c:v>8.4499999999999993</c:v>
                </c:pt>
                <c:pt idx="45">
                  <c:v>3.34</c:v>
                </c:pt>
                <c:pt idx="46">
                  <c:v>7.53</c:v>
                </c:pt>
                <c:pt idx="47">
                  <c:v>11.37</c:v>
                </c:pt>
                <c:pt idx="48">
                  <c:v>7.57</c:v>
                </c:pt>
                <c:pt idx="49">
                  <c:v>9.52</c:v>
                </c:pt>
                <c:pt idx="50">
                  <c:v>4.51</c:v>
                </c:pt>
                <c:pt idx="51">
                  <c:v>8.14</c:v>
                </c:pt>
                <c:pt idx="52">
                  <c:v>7.52</c:v>
                </c:pt>
                <c:pt idx="53">
                  <c:v>6.35</c:v>
                </c:pt>
                <c:pt idx="54">
                  <c:v>6.51</c:v>
                </c:pt>
                <c:pt idx="55">
                  <c:v>10.53</c:v>
                </c:pt>
                <c:pt idx="56">
                  <c:v>8.09</c:v>
                </c:pt>
                <c:pt idx="57">
                  <c:v>8.26</c:v>
                </c:pt>
                <c:pt idx="58">
                  <c:v>8.4499999999999993</c:v>
                </c:pt>
                <c:pt idx="59">
                  <c:v>6.28</c:v>
                </c:pt>
                <c:pt idx="60">
                  <c:v>6.57</c:v>
                </c:pt>
                <c:pt idx="61">
                  <c:v>8.07</c:v>
                </c:pt>
                <c:pt idx="62">
                  <c:v>9.2100000000000009</c:v>
                </c:pt>
                <c:pt idx="63">
                  <c:v>1.03</c:v>
                </c:pt>
                <c:pt idx="64">
                  <c:v>6.21</c:v>
                </c:pt>
                <c:pt idx="65">
                  <c:v>7.36</c:v>
                </c:pt>
                <c:pt idx="66">
                  <c:v>4.55</c:v>
                </c:pt>
                <c:pt idx="67">
                  <c:v>6.41</c:v>
                </c:pt>
                <c:pt idx="68">
                  <c:v>6.59</c:v>
                </c:pt>
                <c:pt idx="69">
                  <c:v>10.19</c:v>
                </c:pt>
                <c:pt idx="70">
                  <c:v>8.39</c:v>
                </c:pt>
                <c:pt idx="71">
                  <c:v>3.18</c:v>
                </c:pt>
                <c:pt idx="72">
                  <c:v>8.39</c:v>
                </c:pt>
                <c:pt idx="73">
                  <c:v>6.3</c:v>
                </c:pt>
                <c:pt idx="74">
                  <c:v>3.49</c:v>
                </c:pt>
                <c:pt idx="75">
                  <c:v>10.039999999999999</c:v>
                </c:pt>
                <c:pt idx="76">
                  <c:v>9.32</c:v>
                </c:pt>
                <c:pt idx="77">
                  <c:v>4</c:v>
                </c:pt>
                <c:pt idx="78">
                  <c:v>7.22</c:v>
                </c:pt>
                <c:pt idx="79">
                  <c:v>4.4000000000000004</c:v>
                </c:pt>
                <c:pt idx="80">
                  <c:v>9.1</c:v>
                </c:pt>
                <c:pt idx="81">
                  <c:v>6.07</c:v>
                </c:pt>
                <c:pt idx="82">
                  <c:v>10.44</c:v>
                </c:pt>
                <c:pt idx="83">
                  <c:v>7.45</c:v>
                </c:pt>
                <c:pt idx="84">
                  <c:v>8.3699999999999992</c:v>
                </c:pt>
                <c:pt idx="85">
                  <c:v>8.1300000000000008</c:v>
                </c:pt>
                <c:pt idx="86">
                  <c:v>7.11</c:v>
                </c:pt>
                <c:pt idx="87">
                  <c:v>3.36</c:v>
                </c:pt>
                <c:pt idx="88">
                  <c:v>6.31</c:v>
                </c:pt>
                <c:pt idx="89">
                  <c:v>7.18</c:v>
                </c:pt>
                <c:pt idx="90">
                  <c:v>8.44</c:v>
                </c:pt>
                <c:pt idx="91">
                  <c:v>5.1100000000000003</c:v>
                </c:pt>
                <c:pt idx="92">
                  <c:v>10.130000000000001</c:v>
                </c:pt>
                <c:pt idx="93">
                  <c:v>7.52</c:v>
                </c:pt>
                <c:pt idx="94">
                  <c:v>4.4000000000000004</c:v>
                </c:pt>
                <c:pt idx="95">
                  <c:v>5.08</c:v>
                </c:pt>
                <c:pt idx="96">
                  <c:v>8.23</c:v>
                </c:pt>
                <c:pt idx="97">
                  <c:v>3.1</c:v>
                </c:pt>
                <c:pt idx="98">
                  <c:v>4.2300000000000004</c:v>
                </c:pt>
                <c:pt idx="99">
                  <c:v>7</c:v>
                </c:pt>
              </c:numCache>
            </c:numRef>
          </c:val>
          <c:smooth val="0"/>
          <c:extLst>
            <c:ext xmlns:c16="http://schemas.microsoft.com/office/drawing/2014/chart" uri="{C3380CC4-5D6E-409C-BE32-E72D297353CC}">
              <c16:uniqueId val="{00000000-AF3C-114D-AB21-66A2200C88EA}"/>
            </c:ext>
          </c:extLst>
        </c:ser>
        <c:ser>
          <c:idx val="1"/>
          <c:order val="1"/>
          <c:tx>
            <c:strRef>
              <c:f>'sleep_work_csv (2)'!$C$1</c:f>
              <c:strCache>
                <c:ptCount val="1"/>
                <c:pt idx="0">
                  <c:v>proj_hrs</c:v>
                </c:pt>
              </c:strCache>
            </c:strRef>
          </c:tx>
          <c:spPr>
            <a:ln w="28575" cap="rnd">
              <a:solidFill>
                <a:schemeClr val="accent2"/>
              </a:solidFill>
              <a:round/>
            </a:ln>
            <a:effectLst/>
          </c:spPr>
          <c:marker>
            <c:symbol val="none"/>
          </c:marker>
          <c:cat>
            <c:numRef>
              <c:f>'sleep_work_csv (2)'!$A$2:$A$101</c:f>
              <c:numCache>
                <c:formatCode>yyyy\-mm\-dd\ hh:mm:ss</c:formatCode>
                <c:ptCount val="100"/>
                <c:pt idx="0">
                  <c:v>44713</c:v>
                </c:pt>
                <c:pt idx="1">
                  <c:v>44714</c:v>
                </c:pt>
                <c:pt idx="2">
                  <c:v>44715</c:v>
                </c:pt>
                <c:pt idx="3">
                  <c:v>44716</c:v>
                </c:pt>
                <c:pt idx="4">
                  <c:v>44717</c:v>
                </c:pt>
                <c:pt idx="5">
                  <c:v>44718</c:v>
                </c:pt>
                <c:pt idx="6">
                  <c:v>44719</c:v>
                </c:pt>
                <c:pt idx="7">
                  <c:v>44720</c:v>
                </c:pt>
                <c:pt idx="8">
                  <c:v>44721</c:v>
                </c:pt>
                <c:pt idx="9">
                  <c:v>44722</c:v>
                </c:pt>
                <c:pt idx="10">
                  <c:v>44723</c:v>
                </c:pt>
                <c:pt idx="11">
                  <c:v>44724</c:v>
                </c:pt>
                <c:pt idx="12">
                  <c:v>44725</c:v>
                </c:pt>
                <c:pt idx="13">
                  <c:v>44726</c:v>
                </c:pt>
                <c:pt idx="14">
                  <c:v>44727</c:v>
                </c:pt>
                <c:pt idx="15">
                  <c:v>44728</c:v>
                </c:pt>
                <c:pt idx="16">
                  <c:v>44729</c:v>
                </c:pt>
                <c:pt idx="17">
                  <c:v>44730</c:v>
                </c:pt>
                <c:pt idx="18">
                  <c:v>44731</c:v>
                </c:pt>
                <c:pt idx="19">
                  <c:v>44732</c:v>
                </c:pt>
                <c:pt idx="20">
                  <c:v>44733</c:v>
                </c:pt>
                <c:pt idx="21">
                  <c:v>44734</c:v>
                </c:pt>
                <c:pt idx="22">
                  <c:v>44735</c:v>
                </c:pt>
                <c:pt idx="23">
                  <c:v>44736</c:v>
                </c:pt>
                <c:pt idx="24">
                  <c:v>44737</c:v>
                </c:pt>
                <c:pt idx="25">
                  <c:v>44738</c:v>
                </c:pt>
                <c:pt idx="26">
                  <c:v>44739</c:v>
                </c:pt>
                <c:pt idx="27">
                  <c:v>44740</c:v>
                </c:pt>
                <c:pt idx="28">
                  <c:v>44741</c:v>
                </c:pt>
                <c:pt idx="29">
                  <c:v>44742</c:v>
                </c:pt>
                <c:pt idx="30">
                  <c:v>44743</c:v>
                </c:pt>
                <c:pt idx="31">
                  <c:v>44744</c:v>
                </c:pt>
                <c:pt idx="32">
                  <c:v>44745</c:v>
                </c:pt>
                <c:pt idx="33">
                  <c:v>44746</c:v>
                </c:pt>
                <c:pt idx="34">
                  <c:v>44747</c:v>
                </c:pt>
                <c:pt idx="35">
                  <c:v>44748</c:v>
                </c:pt>
                <c:pt idx="36">
                  <c:v>44750</c:v>
                </c:pt>
                <c:pt idx="37">
                  <c:v>44751</c:v>
                </c:pt>
                <c:pt idx="38">
                  <c:v>44752</c:v>
                </c:pt>
                <c:pt idx="39">
                  <c:v>44753</c:v>
                </c:pt>
                <c:pt idx="40">
                  <c:v>44754</c:v>
                </c:pt>
                <c:pt idx="41">
                  <c:v>44755</c:v>
                </c:pt>
                <c:pt idx="42">
                  <c:v>44756</c:v>
                </c:pt>
                <c:pt idx="43">
                  <c:v>44757</c:v>
                </c:pt>
                <c:pt idx="44">
                  <c:v>44758</c:v>
                </c:pt>
                <c:pt idx="45">
                  <c:v>44759</c:v>
                </c:pt>
                <c:pt idx="46">
                  <c:v>44760</c:v>
                </c:pt>
                <c:pt idx="47">
                  <c:v>44765</c:v>
                </c:pt>
                <c:pt idx="48">
                  <c:v>44766</c:v>
                </c:pt>
                <c:pt idx="49">
                  <c:v>44767</c:v>
                </c:pt>
                <c:pt idx="50">
                  <c:v>44768</c:v>
                </c:pt>
                <c:pt idx="51">
                  <c:v>44769</c:v>
                </c:pt>
                <c:pt idx="52">
                  <c:v>44770</c:v>
                </c:pt>
                <c:pt idx="53">
                  <c:v>44771</c:v>
                </c:pt>
                <c:pt idx="54">
                  <c:v>44772</c:v>
                </c:pt>
                <c:pt idx="55">
                  <c:v>44773</c:v>
                </c:pt>
                <c:pt idx="56">
                  <c:v>44774</c:v>
                </c:pt>
                <c:pt idx="57">
                  <c:v>44775</c:v>
                </c:pt>
                <c:pt idx="58">
                  <c:v>44776</c:v>
                </c:pt>
                <c:pt idx="59">
                  <c:v>44777</c:v>
                </c:pt>
                <c:pt idx="60">
                  <c:v>44778</c:v>
                </c:pt>
                <c:pt idx="61">
                  <c:v>44779</c:v>
                </c:pt>
                <c:pt idx="62">
                  <c:v>44780</c:v>
                </c:pt>
                <c:pt idx="63">
                  <c:v>44781</c:v>
                </c:pt>
                <c:pt idx="64">
                  <c:v>44782</c:v>
                </c:pt>
                <c:pt idx="65">
                  <c:v>44783</c:v>
                </c:pt>
                <c:pt idx="66">
                  <c:v>44784</c:v>
                </c:pt>
                <c:pt idx="67">
                  <c:v>44785</c:v>
                </c:pt>
                <c:pt idx="68">
                  <c:v>44786</c:v>
                </c:pt>
                <c:pt idx="69">
                  <c:v>44787</c:v>
                </c:pt>
                <c:pt idx="70">
                  <c:v>44788</c:v>
                </c:pt>
                <c:pt idx="71">
                  <c:v>44789</c:v>
                </c:pt>
                <c:pt idx="72">
                  <c:v>44790</c:v>
                </c:pt>
                <c:pt idx="73">
                  <c:v>44791</c:v>
                </c:pt>
                <c:pt idx="74">
                  <c:v>44792</c:v>
                </c:pt>
                <c:pt idx="75">
                  <c:v>44793</c:v>
                </c:pt>
                <c:pt idx="76">
                  <c:v>44794</c:v>
                </c:pt>
                <c:pt idx="77">
                  <c:v>44795</c:v>
                </c:pt>
                <c:pt idx="78">
                  <c:v>44796</c:v>
                </c:pt>
                <c:pt idx="79">
                  <c:v>44797</c:v>
                </c:pt>
                <c:pt idx="80">
                  <c:v>44798</c:v>
                </c:pt>
                <c:pt idx="81">
                  <c:v>44799</c:v>
                </c:pt>
                <c:pt idx="82">
                  <c:v>44800</c:v>
                </c:pt>
                <c:pt idx="83">
                  <c:v>44801</c:v>
                </c:pt>
                <c:pt idx="84">
                  <c:v>44802</c:v>
                </c:pt>
                <c:pt idx="85">
                  <c:v>44803</c:v>
                </c:pt>
                <c:pt idx="86">
                  <c:v>44804</c:v>
                </c:pt>
                <c:pt idx="87">
                  <c:v>44805</c:v>
                </c:pt>
                <c:pt idx="88">
                  <c:v>44806</c:v>
                </c:pt>
                <c:pt idx="89">
                  <c:v>44807</c:v>
                </c:pt>
                <c:pt idx="90">
                  <c:v>44808</c:v>
                </c:pt>
                <c:pt idx="91">
                  <c:v>44809</c:v>
                </c:pt>
                <c:pt idx="92">
                  <c:v>44810</c:v>
                </c:pt>
                <c:pt idx="93">
                  <c:v>44811</c:v>
                </c:pt>
                <c:pt idx="94">
                  <c:v>44812</c:v>
                </c:pt>
                <c:pt idx="95">
                  <c:v>44813</c:v>
                </c:pt>
                <c:pt idx="96">
                  <c:v>44814</c:v>
                </c:pt>
                <c:pt idx="97">
                  <c:v>44815</c:v>
                </c:pt>
                <c:pt idx="98">
                  <c:v>44816</c:v>
                </c:pt>
                <c:pt idx="99">
                  <c:v>44817</c:v>
                </c:pt>
              </c:numCache>
            </c:numRef>
          </c:cat>
          <c:val>
            <c:numRef>
              <c:f>'sleep_work_csv (2)'!$C$2:$C$101</c:f>
              <c:numCache>
                <c:formatCode>General</c:formatCode>
                <c:ptCount val="100"/>
                <c:pt idx="0">
                  <c:v>0</c:v>
                </c:pt>
                <c:pt idx="1">
                  <c:v>0</c:v>
                </c:pt>
                <c:pt idx="2">
                  <c:v>1</c:v>
                </c:pt>
                <c:pt idx="3">
                  <c:v>0</c:v>
                </c:pt>
                <c:pt idx="4">
                  <c:v>1</c:v>
                </c:pt>
                <c:pt idx="5">
                  <c:v>0.5</c:v>
                </c:pt>
                <c:pt idx="6">
                  <c:v>0</c:v>
                </c:pt>
                <c:pt idx="7">
                  <c:v>0.5</c:v>
                </c:pt>
                <c:pt idx="8">
                  <c:v>1</c:v>
                </c:pt>
                <c:pt idx="9">
                  <c:v>1</c:v>
                </c:pt>
                <c:pt idx="10">
                  <c:v>0</c:v>
                </c:pt>
                <c:pt idx="11">
                  <c:v>0</c:v>
                </c:pt>
                <c:pt idx="12">
                  <c:v>0</c:v>
                </c:pt>
                <c:pt idx="13">
                  <c:v>0</c:v>
                </c:pt>
                <c:pt idx="14">
                  <c:v>0</c:v>
                </c:pt>
                <c:pt idx="15">
                  <c:v>0</c:v>
                </c:pt>
                <c:pt idx="16">
                  <c:v>0</c:v>
                </c:pt>
                <c:pt idx="17">
                  <c:v>0</c:v>
                </c:pt>
                <c:pt idx="18">
                  <c:v>1</c:v>
                </c:pt>
                <c:pt idx="19">
                  <c:v>0</c:v>
                </c:pt>
                <c:pt idx="20">
                  <c:v>0.5</c:v>
                </c:pt>
                <c:pt idx="21">
                  <c:v>0</c:v>
                </c:pt>
                <c:pt idx="22">
                  <c:v>9</c:v>
                </c:pt>
                <c:pt idx="23">
                  <c:v>0</c:v>
                </c:pt>
                <c:pt idx="24">
                  <c:v>0</c:v>
                </c:pt>
                <c:pt idx="25">
                  <c:v>0.5</c:v>
                </c:pt>
                <c:pt idx="26">
                  <c:v>0</c:v>
                </c:pt>
                <c:pt idx="27">
                  <c:v>0.5</c:v>
                </c:pt>
                <c:pt idx="28">
                  <c:v>1</c:v>
                </c:pt>
                <c:pt idx="29">
                  <c:v>0</c:v>
                </c:pt>
                <c:pt idx="30">
                  <c:v>1</c:v>
                </c:pt>
                <c:pt idx="31">
                  <c:v>1</c:v>
                </c:pt>
                <c:pt idx="32">
                  <c:v>1</c:v>
                </c:pt>
                <c:pt idx="33">
                  <c:v>1</c:v>
                </c:pt>
                <c:pt idx="34">
                  <c:v>0</c:v>
                </c:pt>
                <c:pt idx="35">
                  <c:v>0</c:v>
                </c:pt>
                <c:pt idx="36">
                  <c:v>0</c:v>
                </c:pt>
                <c:pt idx="37">
                  <c:v>0</c:v>
                </c:pt>
                <c:pt idx="38">
                  <c:v>0</c:v>
                </c:pt>
                <c:pt idx="39">
                  <c:v>0</c:v>
                </c:pt>
                <c:pt idx="40">
                  <c:v>0.5</c:v>
                </c:pt>
                <c:pt idx="41">
                  <c:v>0</c:v>
                </c:pt>
                <c:pt idx="42">
                  <c:v>0.5</c:v>
                </c:pt>
                <c:pt idx="43">
                  <c:v>1</c:v>
                </c:pt>
                <c:pt idx="44">
                  <c:v>1</c:v>
                </c:pt>
                <c:pt idx="45">
                  <c:v>0</c:v>
                </c:pt>
                <c:pt idx="46">
                  <c:v>1</c:v>
                </c:pt>
                <c:pt idx="47">
                  <c:v>0</c:v>
                </c:pt>
                <c:pt idx="48">
                  <c:v>0</c:v>
                </c:pt>
                <c:pt idx="49">
                  <c:v>0.5</c:v>
                </c:pt>
                <c:pt idx="50">
                  <c:v>0</c:v>
                </c:pt>
                <c:pt idx="51">
                  <c:v>0</c:v>
                </c:pt>
                <c:pt idx="52">
                  <c:v>0</c:v>
                </c:pt>
                <c:pt idx="53">
                  <c:v>0.5</c:v>
                </c:pt>
                <c:pt idx="54">
                  <c:v>0</c:v>
                </c:pt>
                <c:pt idx="55">
                  <c:v>0</c:v>
                </c:pt>
                <c:pt idx="56">
                  <c:v>0.5</c:v>
                </c:pt>
                <c:pt idx="57">
                  <c:v>0</c:v>
                </c:pt>
                <c:pt idx="58">
                  <c:v>0</c:v>
                </c:pt>
                <c:pt idx="59">
                  <c:v>0</c:v>
                </c:pt>
                <c:pt idx="60">
                  <c:v>0.5</c:v>
                </c:pt>
                <c:pt idx="61">
                  <c:v>0.5</c:v>
                </c:pt>
                <c:pt idx="62">
                  <c:v>0</c:v>
                </c:pt>
                <c:pt idx="63">
                  <c:v>0</c:v>
                </c:pt>
                <c:pt idx="64">
                  <c:v>0.5</c:v>
                </c:pt>
                <c:pt idx="65">
                  <c:v>0</c:v>
                </c:pt>
                <c:pt idx="66">
                  <c:v>4.5</c:v>
                </c:pt>
                <c:pt idx="67">
                  <c:v>9</c:v>
                </c:pt>
                <c:pt idx="68">
                  <c:v>2.5</c:v>
                </c:pt>
                <c:pt idx="69">
                  <c:v>2</c:v>
                </c:pt>
                <c:pt idx="70">
                  <c:v>1</c:v>
                </c:pt>
                <c:pt idx="71">
                  <c:v>0</c:v>
                </c:pt>
                <c:pt idx="72">
                  <c:v>11</c:v>
                </c:pt>
                <c:pt idx="73">
                  <c:v>2</c:v>
                </c:pt>
                <c:pt idx="74">
                  <c:v>6</c:v>
                </c:pt>
                <c:pt idx="75">
                  <c:v>7</c:v>
                </c:pt>
                <c:pt idx="76">
                  <c:v>3</c:v>
                </c:pt>
                <c:pt idx="77">
                  <c:v>0</c:v>
                </c:pt>
                <c:pt idx="78">
                  <c:v>5</c:v>
                </c:pt>
                <c:pt idx="79">
                  <c:v>0</c:v>
                </c:pt>
                <c:pt idx="80">
                  <c:v>0</c:v>
                </c:pt>
                <c:pt idx="81">
                  <c:v>2</c:v>
                </c:pt>
                <c:pt idx="82">
                  <c:v>8</c:v>
                </c:pt>
                <c:pt idx="83">
                  <c:v>0</c:v>
                </c:pt>
                <c:pt idx="84">
                  <c:v>2</c:v>
                </c:pt>
                <c:pt idx="85">
                  <c:v>0</c:v>
                </c:pt>
                <c:pt idx="86">
                  <c:v>0</c:v>
                </c:pt>
                <c:pt idx="87">
                  <c:v>0</c:v>
                </c:pt>
                <c:pt idx="88">
                  <c:v>5</c:v>
                </c:pt>
                <c:pt idx="89">
                  <c:v>2</c:v>
                </c:pt>
                <c:pt idx="90">
                  <c:v>5</c:v>
                </c:pt>
                <c:pt idx="91">
                  <c:v>0</c:v>
                </c:pt>
                <c:pt idx="92">
                  <c:v>0</c:v>
                </c:pt>
                <c:pt idx="93">
                  <c:v>0</c:v>
                </c:pt>
                <c:pt idx="94">
                  <c:v>6</c:v>
                </c:pt>
                <c:pt idx="95">
                  <c:v>1.5</c:v>
                </c:pt>
                <c:pt idx="96">
                  <c:v>2.5</c:v>
                </c:pt>
                <c:pt idx="97">
                  <c:v>0.5</c:v>
                </c:pt>
                <c:pt idx="98">
                  <c:v>7.5</c:v>
                </c:pt>
                <c:pt idx="99">
                  <c:v>8</c:v>
                </c:pt>
              </c:numCache>
            </c:numRef>
          </c:val>
          <c:smooth val="0"/>
          <c:extLst>
            <c:ext xmlns:c16="http://schemas.microsoft.com/office/drawing/2014/chart" uri="{C3380CC4-5D6E-409C-BE32-E72D297353CC}">
              <c16:uniqueId val="{00000001-AF3C-114D-AB21-66A2200C88EA}"/>
            </c:ext>
          </c:extLst>
        </c:ser>
        <c:dLbls>
          <c:showLegendKey val="0"/>
          <c:showVal val="0"/>
          <c:showCatName val="0"/>
          <c:showSerName val="0"/>
          <c:showPercent val="0"/>
          <c:showBubbleSize val="0"/>
        </c:dLbls>
        <c:smooth val="0"/>
        <c:axId val="445840479"/>
        <c:axId val="918660431"/>
      </c:lineChart>
      <c:dateAx>
        <c:axId val="445840479"/>
        <c:scaling>
          <c:orientation val="minMax"/>
        </c:scaling>
        <c:delete val="0"/>
        <c:axPos val="b"/>
        <c:numFmt formatCode="yyyy\-mm\-dd\ hh:mm:ss"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18660431"/>
        <c:crosses val="autoZero"/>
        <c:auto val="1"/>
        <c:lblOffset val="100"/>
        <c:baseTimeUnit val="days"/>
      </c:dateAx>
      <c:valAx>
        <c:axId val="9186604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58404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modernComment_7FFE5712_D066D001.xml><?xml version="1.0" encoding="utf-8"?>
<p188:cmLst xmlns:a="http://schemas.openxmlformats.org/drawingml/2006/main" xmlns:r="http://schemas.openxmlformats.org/officeDocument/2006/relationships" xmlns:p188="http://schemas.microsoft.com/office/powerpoint/2018/8/main">
  <p188:cm id="{08B918C7-8F80-064C-97F7-34C3E06CA852}" authorId="{04C5B543-D99A-98DF-1C65-F3C69786FDB3}" created="2022-09-09T00:34:29.460">
    <pc:sldMkLst xmlns:pc="http://schemas.microsoft.com/office/powerpoint/2013/main/command">
      <pc:docMk/>
      <pc:sldMk cId="723161712" sldId="2142532683"/>
    </pc:sldMkLst>
    <p188:replyLst>
      <p188:reply id="{C4726FAA-EED8-4B80-B68D-0AEEA0196EA6}" authorId="{04C5B543-D99A-98DF-1C65-F3C69786FDB3}" created="2022-09-09T14:27:28.665">
        <p188:txBody>
          <a:bodyPr/>
          <a:lstStyle/>
          <a:p>
            <a:r>
              <a:rPr lang="en-US"/>
              <a:t>Will do this last when the team is in agreement. We can pull from the excel doc</a:t>
            </a:r>
          </a:p>
        </p188:txBody>
      </p188:reply>
      <p188:reply id="{DBF616A4-5EB2-3848-99CA-0084A7DACB94}" authorId="{04C5B543-D99A-98DF-1C65-F3C69786FDB3}" created="2022-09-09T17:40:36.994">
        <p188:txBody>
          <a:bodyPr/>
          <a:lstStyle/>
          <a:p>
            <a:r>
              <a:rPr lang="en-US"/>
              <a:t>Document updated and completed by Matt</a:t>
            </a:r>
          </a:p>
        </p188:txBody>
      </p188:reply>
    </p188:replyLst>
    <p188:txBody>
      <a:bodyPr/>
      <a:lstStyle/>
      <a:p>
        <a:r>
          <a:rPr lang="en-US"/>
          <a:t>WIP</a:t>
        </a:r>
      </a:p>
    </p188:txBody>
  </p188:cm>
</p188:cmLst>
</file>

<file path=ppt/comments/modernComment_7FFE5713_51F6F6A.xml><?xml version="1.0" encoding="utf-8"?>
<p188:cmLst xmlns:a="http://schemas.openxmlformats.org/drawingml/2006/main" xmlns:r="http://schemas.openxmlformats.org/officeDocument/2006/relationships" xmlns:p188="http://schemas.microsoft.com/office/powerpoint/2018/8/main">
  <p188:cm id="{743124CA-4A96-2741-BBD7-84865E1567E0}" authorId="{04C5B543-D99A-98DF-1C65-F3C69786FDB3}" created="2022-09-09T00:34:29.460">
    <pc:sldMkLst xmlns:pc="http://schemas.microsoft.com/office/powerpoint/2013/main/command">
      <pc:docMk/>
      <pc:sldMk cId="723161712" sldId="2142532683"/>
    </pc:sldMkLst>
    <p188:replyLst>
      <p188:reply id="{C4726FAA-EED8-4B80-B68D-0AEEA0196EA6}" authorId="{04C5B543-D99A-98DF-1C65-F3C69786FDB3}" created="2022-09-09T14:27:28.665">
        <p188:txBody>
          <a:bodyPr/>
          <a:lstStyle/>
          <a:p>
            <a:r>
              <a:rPr lang="en-US"/>
              <a:t>Will do this last when the team is in agreement. We can pull from the excel doc</a:t>
            </a:r>
          </a:p>
        </p188:txBody>
      </p188:reply>
      <p188:reply id="{DBF616A4-5EB2-3848-99CA-0084A7DACB94}" authorId="{04C5B543-D99A-98DF-1C65-F3C69786FDB3}" created="2022-09-09T17:40:36.994">
        <p188:txBody>
          <a:bodyPr/>
          <a:lstStyle/>
          <a:p>
            <a:r>
              <a:rPr lang="en-US"/>
              <a:t>Document updated and completed by Matt</a:t>
            </a:r>
          </a:p>
        </p188:txBody>
      </p188:reply>
    </p188:replyLst>
    <p188:txBody>
      <a:bodyPr/>
      <a:lstStyle/>
      <a:p>
        <a:r>
          <a:rPr lang="en-US"/>
          <a:t>WIP</a:t>
        </a:r>
      </a:p>
    </p188:txBody>
  </p188:cm>
</p188:cmLst>
</file>

<file path=ppt/handoutMasters/_rels/handoutMaster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125770"/>
            <a:ext cx="3037840" cy="461804"/>
          </a:xfrm>
          <a:prstGeom prst="rect">
            <a:avLst/>
          </a:prstGeom>
        </p:spPr>
        <p:txBody>
          <a:bodyPr vert="horz" lIns="93387" tIns="46695" rIns="93387" bIns="46695" rtlCol="0"/>
          <a:lstStyle>
            <a:lvl1pPr algn="l">
              <a:defRPr sz="1200"/>
            </a:lvl1pPr>
          </a:lstStyle>
          <a:p>
            <a:endParaRPr lang="en-US">
              <a:latin typeface="+mj-lt"/>
            </a:endParaRPr>
          </a:p>
        </p:txBody>
      </p:sp>
      <p:sp>
        <p:nvSpPr>
          <p:cNvPr id="3" name="Date Placeholder 2"/>
          <p:cNvSpPr>
            <a:spLocks noGrp="1"/>
          </p:cNvSpPr>
          <p:nvPr>
            <p:ph type="dt" sz="quarter" idx="1"/>
          </p:nvPr>
        </p:nvSpPr>
        <p:spPr>
          <a:xfrm>
            <a:off x="3970942" y="125770"/>
            <a:ext cx="3037840" cy="461804"/>
          </a:xfrm>
          <a:prstGeom prst="rect">
            <a:avLst/>
          </a:prstGeom>
        </p:spPr>
        <p:txBody>
          <a:bodyPr vert="horz" lIns="93387" tIns="46695" rIns="93387" bIns="46695" rtlCol="0"/>
          <a:lstStyle>
            <a:lvl1pPr algn="r">
              <a:defRPr sz="1200"/>
            </a:lvl1pPr>
          </a:lstStyle>
          <a:p>
            <a:fld id="{E17B2DBE-960A-614B-B965-BE0EA04CC77A}" type="datetimeFigureOut">
              <a:rPr lang="en-US" smtClean="0">
                <a:latin typeface="+mj-lt"/>
              </a:rPr>
              <a:pPr/>
              <a:t>11/28/22</a:t>
            </a:fld>
            <a:endParaRPr lang="en-US">
              <a:latin typeface="+mj-lt"/>
            </a:endParaRPr>
          </a:p>
        </p:txBody>
      </p:sp>
      <p:sp>
        <p:nvSpPr>
          <p:cNvPr id="4" name="Footer Placeholder 3"/>
          <p:cNvSpPr>
            <a:spLocks noGrp="1"/>
          </p:cNvSpPr>
          <p:nvPr>
            <p:ph type="ftr" sz="quarter" idx="2"/>
          </p:nvPr>
        </p:nvSpPr>
        <p:spPr>
          <a:xfrm>
            <a:off x="3" y="8701316"/>
            <a:ext cx="3037840" cy="461804"/>
          </a:xfrm>
          <a:prstGeom prst="rect">
            <a:avLst/>
          </a:prstGeom>
        </p:spPr>
        <p:txBody>
          <a:bodyPr vert="horz" lIns="93387" tIns="46695" rIns="93387" bIns="46695" rtlCol="0" anchor="b"/>
          <a:lstStyle>
            <a:lvl1pPr algn="l">
              <a:defRPr sz="1200"/>
            </a:lvl1pPr>
          </a:lstStyle>
          <a:p>
            <a:endParaRPr lang="en-US">
              <a:latin typeface="+mj-lt"/>
            </a:endParaRPr>
          </a:p>
        </p:txBody>
      </p:sp>
      <p:sp>
        <p:nvSpPr>
          <p:cNvPr id="5" name="Slide Number Placeholder 4"/>
          <p:cNvSpPr>
            <a:spLocks noGrp="1"/>
          </p:cNvSpPr>
          <p:nvPr>
            <p:ph type="sldNum" sz="quarter" idx="3"/>
          </p:nvPr>
        </p:nvSpPr>
        <p:spPr>
          <a:xfrm>
            <a:off x="3970942" y="8701316"/>
            <a:ext cx="3037840" cy="461804"/>
          </a:xfrm>
          <a:prstGeom prst="rect">
            <a:avLst/>
          </a:prstGeom>
        </p:spPr>
        <p:txBody>
          <a:bodyPr vert="horz" lIns="93387" tIns="46695" rIns="93387" bIns="46695" rtlCol="0" anchor="b"/>
          <a:lstStyle>
            <a:lvl1pPr algn="r">
              <a:defRPr sz="1200"/>
            </a:lvl1pPr>
          </a:lstStyle>
          <a:p>
            <a:fld id="{1339C423-F22A-3B4E-A9CE-1A814546B4AA}" type="slidenum">
              <a:rPr lang="en-US" smtClean="0">
                <a:latin typeface="+mj-lt"/>
              </a:rPr>
              <a:pPr/>
              <a:t>‹#›</a:t>
            </a:fld>
            <a:endParaRPr lang="en-US">
              <a:latin typeface="+mj-lt"/>
            </a:endParaRPr>
          </a:p>
        </p:txBody>
      </p:sp>
      <p:pic>
        <p:nvPicPr>
          <p:cNvPr id="35" name="Picture 34">
            <a:extLst>
              <a:ext uri="{FF2B5EF4-FFF2-40B4-BE49-F238E27FC236}">
                <a16:creationId xmlns:a16="http://schemas.microsoft.com/office/drawing/2014/main" id="{4A211A8A-C369-4D94-B82B-7F72C8DB385F}"/>
              </a:ext>
            </a:extLst>
          </p:cNvPr>
          <p:cNvPicPr>
            <a:picLocks noChangeAspect="1"/>
          </p:cNvPicPr>
          <p:nvPr/>
        </p:nvPicPr>
        <p:blipFill>
          <a:blip r:embed="rId2"/>
          <a:stretch>
            <a:fillRect/>
          </a:stretch>
        </p:blipFill>
        <p:spPr>
          <a:xfrm>
            <a:off x="2799086" y="8816101"/>
            <a:ext cx="1372537" cy="394946"/>
          </a:xfrm>
          <a:prstGeom prst="rect">
            <a:avLst/>
          </a:prstGeom>
        </p:spPr>
      </p:pic>
    </p:spTree>
    <p:extLst>
      <p:ext uri="{BB962C8B-B14F-4D97-AF65-F5344CB8AC3E}">
        <p14:creationId xmlns:p14="http://schemas.microsoft.com/office/powerpoint/2010/main" val="201849686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0"/>
            <a:ext cx="3037840" cy="461804"/>
          </a:xfrm>
          <a:prstGeom prst="rect">
            <a:avLst/>
          </a:prstGeom>
        </p:spPr>
        <p:txBody>
          <a:bodyPr vert="horz" lIns="93387" tIns="46695" rIns="93387" bIns="46695" rtlCol="0"/>
          <a:lstStyle>
            <a:lvl1pPr algn="l">
              <a:defRPr sz="1200">
                <a:latin typeface="+mj-lt"/>
              </a:defRPr>
            </a:lvl1pPr>
          </a:lstStyle>
          <a:p>
            <a:endParaRPr lang="en-US"/>
          </a:p>
        </p:txBody>
      </p:sp>
      <p:sp>
        <p:nvSpPr>
          <p:cNvPr id="3" name="Date Placeholder 2"/>
          <p:cNvSpPr>
            <a:spLocks noGrp="1"/>
          </p:cNvSpPr>
          <p:nvPr>
            <p:ph type="dt" idx="1"/>
          </p:nvPr>
        </p:nvSpPr>
        <p:spPr>
          <a:xfrm>
            <a:off x="3970942" y="0"/>
            <a:ext cx="3037840" cy="461804"/>
          </a:xfrm>
          <a:prstGeom prst="rect">
            <a:avLst/>
          </a:prstGeom>
        </p:spPr>
        <p:txBody>
          <a:bodyPr vert="horz" lIns="93387" tIns="46695" rIns="93387" bIns="46695" rtlCol="0"/>
          <a:lstStyle>
            <a:lvl1pPr algn="r">
              <a:defRPr sz="1200">
                <a:latin typeface="+mj-lt"/>
              </a:defRPr>
            </a:lvl1pPr>
          </a:lstStyle>
          <a:p>
            <a:fld id="{546148A2-A49E-4B44-80FB-1D231F249F30}" type="datetimeFigureOut">
              <a:rPr lang="en-US" smtClean="0"/>
              <a:pPr/>
              <a:t>11/28/22</a:t>
            </a:fld>
            <a:endParaRPr lang="en-US"/>
          </a:p>
        </p:txBody>
      </p:sp>
      <p:sp>
        <p:nvSpPr>
          <p:cNvPr id="4" name="Slide Image Placeholder 3"/>
          <p:cNvSpPr>
            <a:spLocks noGrp="1" noRot="1" noChangeAspect="1"/>
          </p:cNvSpPr>
          <p:nvPr>
            <p:ph type="sldImg" idx="2"/>
          </p:nvPr>
        </p:nvSpPr>
        <p:spPr>
          <a:xfrm>
            <a:off x="428625" y="692150"/>
            <a:ext cx="6153150" cy="3462338"/>
          </a:xfrm>
          <a:prstGeom prst="rect">
            <a:avLst/>
          </a:prstGeom>
          <a:noFill/>
          <a:ln w="12700">
            <a:solidFill>
              <a:prstClr val="black"/>
            </a:solidFill>
          </a:ln>
        </p:spPr>
        <p:txBody>
          <a:bodyPr vert="horz" lIns="93387" tIns="46695" rIns="93387" bIns="46695" rtlCol="0" anchor="ctr"/>
          <a:lstStyle/>
          <a:p>
            <a:endParaRPr lang="en-US"/>
          </a:p>
        </p:txBody>
      </p:sp>
      <p:sp>
        <p:nvSpPr>
          <p:cNvPr id="5" name="Notes Placeholder 4"/>
          <p:cNvSpPr>
            <a:spLocks noGrp="1"/>
          </p:cNvSpPr>
          <p:nvPr>
            <p:ph type="body" sz="quarter" idx="3"/>
          </p:nvPr>
        </p:nvSpPr>
        <p:spPr>
          <a:xfrm>
            <a:off x="438151" y="4387136"/>
            <a:ext cx="6134100" cy="4156234"/>
          </a:xfrm>
          <a:prstGeom prst="rect">
            <a:avLst/>
          </a:prstGeom>
        </p:spPr>
        <p:txBody>
          <a:bodyPr vert="horz" lIns="93387" tIns="46695" rIns="93387" bIns="46695" rtlCol="0"/>
          <a:lstStyle/>
          <a:p>
            <a:pPr lvl="0"/>
            <a:r>
              <a:rPr lang="en-US"/>
              <a:t>Click to edit Master text styles</a:t>
            </a:r>
          </a:p>
          <a:p>
            <a:pPr lvl="1"/>
            <a:r>
              <a:rPr lang="en-US"/>
              <a:t>Second level</a:t>
            </a:r>
          </a:p>
        </p:txBody>
      </p:sp>
      <p:sp>
        <p:nvSpPr>
          <p:cNvPr id="6" name="Footer Placeholder 5"/>
          <p:cNvSpPr>
            <a:spLocks noGrp="1"/>
          </p:cNvSpPr>
          <p:nvPr>
            <p:ph type="ftr" sz="quarter" idx="4"/>
          </p:nvPr>
        </p:nvSpPr>
        <p:spPr>
          <a:xfrm>
            <a:off x="3" y="8728227"/>
            <a:ext cx="3037840" cy="461804"/>
          </a:xfrm>
          <a:prstGeom prst="rect">
            <a:avLst/>
          </a:prstGeom>
        </p:spPr>
        <p:txBody>
          <a:bodyPr vert="horz" lIns="93387" tIns="46695" rIns="93387" bIns="46695" rtlCol="0" anchor="b"/>
          <a:lstStyle>
            <a:lvl1pPr algn="l">
              <a:defRPr sz="1200">
                <a:latin typeface="+mj-lt"/>
              </a:defRPr>
            </a:lvl1pPr>
          </a:lstStyle>
          <a:p>
            <a:endParaRPr lang="en-US"/>
          </a:p>
        </p:txBody>
      </p:sp>
      <p:sp>
        <p:nvSpPr>
          <p:cNvPr id="7" name="Slide Number Placeholder 6"/>
          <p:cNvSpPr>
            <a:spLocks noGrp="1"/>
          </p:cNvSpPr>
          <p:nvPr>
            <p:ph type="sldNum" sz="quarter" idx="5"/>
          </p:nvPr>
        </p:nvSpPr>
        <p:spPr>
          <a:xfrm>
            <a:off x="3970942" y="8728227"/>
            <a:ext cx="3037840" cy="461804"/>
          </a:xfrm>
          <a:prstGeom prst="rect">
            <a:avLst/>
          </a:prstGeom>
        </p:spPr>
        <p:txBody>
          <a:bodyPr vert="horz" lIns="93387" tIns="46695" rIns="93387" bIns="46695" rtlCol="0" anchor="b"/>
          <a:lstStyle>
            <a:lvl1pPr algn="r">
              <a:defRPr sz="1200">
                <a:latin typeface="+mj-lt"/>
              </a:defRPr>
            </a:lvl1pPr>
          </a:lstStyle>
          <a:p>
            <a:fld id="{074299CD-3469-7241-AD37-C0E01E3A61D2}" type="slidenum">
              <a:rPr lang="en-US" smtClean="0"/>
              <a:pPr/>
              <a:t>‹#›</a:t>
            </a:fld>
            <a:endParaRPr lang="en-US"/>
          </a:p>
        </p:txBody>
      </p:sp>
      <p:pic>
        <p:nvPicPr>
          <p:cNvPr id="35" name="Picture 34">
            <a:extLst>
              <a:ext uri="{FF2B5EF4-FFF2-40B4-BE49-F238E27FC236}">
                <a16:creationId xmlns:a16="http://schemas.microsoft.com/office/drawing/2014/main" id="{AF8886D2-769E-403B-933D-6CB77F4C4F92}"/>
              </a:ext>
            </a:extLst>
          </p:cNvPr>
          <p:cNvPicPr>
            <a:picLocks noChangeAspect="1"/>
          </p:cNvPicPr>
          <p:nvPr/>
        </p:nvPicPr>
        <p:blipFill>
          <a:blip r:embed="rId2"/>
          <a:stretch>
            <a:fillRect/>
          </a:stretch>
        </p:blipFill>
        <p:spPr>
          <a:xfrm>
            <a:off x="2799086" y="8816101"/>
            <a:ext cx="1372537" cy="394946"/>
          </a:xfrm>
          <a:prstGeom prst="rect">
            <a:avLst/>
          </a:prstGeom>
        </p:spPr>
      </p:pic>
    </p:spTree>
    <p:extLst>
      <p:ext uri="{BB962C8B-B14F-4D97-AF65-F5344CB8AC3E}">
        <p14:creationId xmlns:p14="http://schemas.microsoft.com/office/powerpoint/2010/main" val="22557597"/>
      </p:ext>
    </p:extLst>
  </p:cSld>
  <p:clrMap bg1="lt1" tx1="dk1" bg2="lt2" tx2="dk2" accent1="accent1" accent2="accent2" accent3="accent3" accent4="accent4" accent5="accent5" accent6="accent6" hlink="hlink" folHlink="folHlink"/>
  <p:hf hdr="0" ftr="0" dt="0"/>
  <p:notesStyle>
    <a:lvl1pPr marL="171450" indent="-171450" algn="l" defTabSz="457040" rtl="0" eaLnBrk="1" latinLnBrk="0" hangingPunct="1">
      <a:lnSpc>
        <a:spcPct val="95000"/>
      </a:lnSpc>
      <a:spcAft>
        <a:spcPts val="600"/>
      </a:spcAft>
      <a:buFont typeface="Arial" panose="020B0604020202020204" pitchFamily="34" charset="0"/>
      <a:buChar char="•"/>
      <a:defRPr sz="1200" kern="1200">
        <a:solidFill>
          <a:schemeClr val="tx1"/>
        </a:solidFill>
        <a:latin typeface="+mj-lt"/>
        <a:ea typeface="+mn-ea"/>
        <a:cs typeface="+mn-cs"/>
      </a:defRPr>
    </a:lvl1pPr>
    <a:lvl2pPr marL="398384" indent="-171450" algn="l" defTabSz="457040" rtl="0" eaLnBrk="1" latinLnBrk="0" hangingPunct="1">
      <a:lnSpc>
        <a:spcPct val="95000"/>
      </a:lnSpc>
      <a:spcAft>
        <a:spcPts val="600"/>
      </a:spcAft>
      <a:buFont typeface="Arial" panose="020B0604020202020204" pitchFamily="34" charset="0"/>
      <a:buChar char="•"/>
      <a:defRPr sz="1100" kern="1200">
        <a:solidFill>
          <a:schemeClr val="tx1"/>
        </a:solidFill>
        <a:latin typeface="+mj-lt"/>
        <a:ea typeface="+mn-ea"/>
        <a:cs typeface="+mn-cs"/>
      </a:defRPr>
    </a:lvl2pPr>
    <a:lvl3pPr marL="914080" algn="l" defTabSz="457040" rtl="0" eaLnBrk="1" latinLnBrk="0" hangingPunct="1">
      <a:defRPr sz="1200" kern="1200">
        <a:solidFill>
          <a:schemeClr val="tx1"/>
        </a:solidFill>
        <a:latin typeface="+mn-lt"/>
        <a:ea typeface="+mn-ea"/>
        <a:cs typeface="+mn-cs"/>
      </a:defRPr>
    </a:lvl3pPr>
    <a:lvl4pPr marL="1371120" algn="l" defTabSz="457040" rtl="0" eaLnBrk="1" latinLnBrk="0" hangingPunct="1">
      <a:defRPr sz="1200" kern="1200">
        <a:solidFill>
          <a:schemeClr val="tx1"/>
        </a:solidFill>
        <a:latin typeface="+mn-lt"/>
        <a:ea typeface="+mn-ea"/>
        <a:cs typeface="+mn-cs"/>
      </a:defRPr>
    </a:lvl4pPr>
    <a:lvl5pPr marL="1828160" algn="l" defTabSz="457040" rtl="0" eaLnBrk="1" latinLnBrk="0" hangingPunct="1">
      <a:defRPr sz="1200" kern="1200">
        <a:solidFill>
          <a:schemeClr val="tx1"/>
        </a:solidFill>
        <a:latin typeface="+mn-lt"/>
        <a:ea typeface="+mn-ea"/>
        <a:cs typeface="+mn-cs"/>
      </a:defRPr>
    </a:lvl5pPr>
    <a:lvl6pPr marL="2285200" algn="l" defTabSz="457040" rtl="0" eaLnBrk="1" latinLnBrk="0" hangingPunct="1">
      <a:defRPr sz="1200" kern="1200">
        <a:solidFill>
          <a:schemeClr val="tx1"/>
        </a:solidFill>
        <a:latin typeface="+mn-lt"/>
        <a:ea typeface="+mn-ea"/>
        <a:cs typeface="+mn-cs"/>
      </a:defRPr>
    </a:lvl6pPr>
    <a:lvl7pPr marL="2742240" algn="l" defTabSz="457040" rtl="0" eaLnBrk="1" latinLnBrk="0" hangingPunct="1">
      <a:defRPr sz="1200" kern="1200">
        <a:solidFill>
          <a:schemeClr val="tx1"/>
        </a:solidFill>
        <a:latin typeface="+mn-lt"/>
        <a:ea typeface="+mn-ea"/>
        <a:cs typeface="+mn-cs"/>
      </a:defRPr>
    </a:lvl7pPr>
    <a:lvl8pPr marL="3199280" algn="l" defTabSz="457040" rtl="0" eaLnBrk="1" latinLnBrk="0" hangingPunct="1">
      <a:defRPr sz="1200" kern="1200">
        <a:solidFill>
          <a:schemeClr val="tx1"/>
        </a:solidFill>
        <a:latin typeface="+mn-lt"/>
        <a:ea typeface="+mn-ea"/>
        <a:cs typeface="+mn-cs"/>
      </a:defRPr>
    </a:lvl8pPr>
    <a:lvl9pPr marL="3656320" algn="l" defTabSz="45704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4B80183B-DAAC-B244-B84E-2BCF688135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imes New Roman" panose="02020603050405020304" pitchFamily="18" charset="0"/>
              </a:defRPr>
            </a:lvl1pPr>
            <a:lvl2pPr marL="742950" indent="-285750" defTabSz="931863">
              <a:defRPr sz="2400">
                <a:solidFill>
                  <a:schemeClr val="tx1"/>
                </a:solidFill>
                <a:latin typeface="Times New Roman" panose="02020603050405020304" pitchFamily="18" charset="0"/>
              </a:defRPr>
            </a:lvl2pPr>
            <a:lvl3pPr marL="1143000" indent="-228600" defTabSz="931863">
              <a:defRPr sz="2400">
                <a:solidFill>
                  <a:schemeClr val="tx1"/>
                </a:solidFill>
                <a:latin typeface="Times New Roman" panose="02020603050405020304" pitchFamily="18" charset="0"/>
              </a:defRPr>
            </a:lvl3pPr>
            <a:lvl4pPr marL="1600200" indent="-228600" defTabSz="931863">
              <a:defRPr sz="2400">
                <a:solidFill>
                  <a:schemeClr val="tx1"/>
                </a:solidFill>
                <a:latin typeface="Times New Roman" panose="02020603050405020304" pitchFamily="18" charset="0"/>
              </a:defRPr>
            </a:lvl4pPr>
            <a:lvl5pPr marL="2057400" indent="-228600" defTabSz="931863">
              <a:defRPr sz="2400">
                <a:solidFill>
                  <a:schemeClr val="tx1"/>
                </a:solidFill>
                <a:latin typeface="Times New Roman" panose="02020603050405020304" pitchFamily="18" charset="0"/>
              </a:defRPr>
            </a:lvl5pPr>
            <a:lvl6pPr marL="2514600" indent="-228600" defTabSz="9318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18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18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1863" eaLnBrk="0" fontAlgn="base" hangingPunct="0">
              <a:spcBef>
                <a:spcPct val="0"/>
              </a:spcBef>
              <a:spcAft>
                <a:spcPct val="0"/>
              </a:spcAft>
              <a:defRPr sz="2400">
                <a:solidFill>
                  <a:schemeClr val="tx1"/>
                </a:solidFill>
                <a:latin typeface="Times New Roman" panose="02020603050405020304" pitchFamily="18" charset="0"/>
              </a:defRPr>
            </a:lvl9pPr>
          </a:lstStyle>
          <a:p>
            <a:fld id="{545C0066-7A0F-A443-9401-58250072A367}" type="slidenum">
              <a:rPr lang="en-US" altLang="en-US" sz="1200"/>
              <a:pPr/>
              <a:t>2</a:t>
            </a:fld>
            <a:endParaRPr lang="en-US" altLang="en-US" sz="1200"/>
          </a:p>
        </p:txBody>
      </p:sp>
      <p:sp>
        <p:nvSpPr>
          <p:cNvPr id="16387" name="Rectangle 2">
            <a:extLst>
              <a:ext uri="{FF2B5EF4-FFF2-40B4-BE49-F238E27FC236}">
                <a16:creationId xmlns:a16="http://schemas.microsoft.com/office/drawing/2014/main" id="{784EEE36-FA0A-A946-A42B-A647FC53BFED}"/>
              </a:ext>
            </a:extLst>
          </p:cNvPr>
          <p:cNvSpPr>
            <a:spLocks noGrp="1" noChangeArrowheads="1"/>
          </p:cNvSpPr>
          <p:nvPr>
            <p:ph type="body" idx="1"/>
          </p:nvPr>
        </p:nvSpPr>
        <p:spPr>
          <a:xfrm>
            <a:off x="931863" y="4410075"/>
            <a:ext cx="5141912" cy="41735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17" tIns="51717" rIns="101817" bIns="51717"/>
          <a:lstStyle/>
          <a:p>
            <a:endParaRPr lang="en-US" altLang="en-US" dirty="0"/>
          </a:p>
        </p:txBody>
      </p:sp>
      <p:sp>
        <p:nvSpPr>
          <p:cNvPr id="16388" name="Rectangle 3">
            <a:extLst>
              <a:ext uri="{FF2B5EF4-FFF2-40B4-BE49-F238E27FC236}">
                <a16:creationId xmlns:a16="http://schemas.microsoft.com/office/drawing/2014/main" id="{5590BA56-F112-074C-A40D-BB1A1F62C5F8}"/>
              </a:ext>
            </a:extLst>
          </p:cNvPr>
          <p:cNvSpPr>
            <a:spLocks noGrp="1" noRot="1" noChangeAspect="1" noChangeArrowheads="1" noTextEdit="1"/>
          </p:cNvSpPr>
          <p:nvPr>
            <p:ph type="sldImg"/>
          </p:nvPr>
        </p:nvSpPr>
        <p:spPr>
          <a:xfrm>
            <a:off x="438150" y="709613"/>
            <a:ext cx="6138863" cy="3454400"/>
          </a:xfrm>
          <a:ln w="12700" cap="flat">
            <a:solidFill>
              <a:schemeClr val="tx1"/>
            </a:solid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457040">
              <a:spcBef>
                <a:spcPts val="0"/>
              </a:spcBef>
              <a:spcAft>
                <a:spcPts val="0"/>
              </a:spcAft>
              <a:defRPr/>
            </a:pPr>
            <a:endParaRPr lang="en-US" sz="1600" dirty="0">
              <a:solidFill>
                <a:srgbClr val="FFFFFF"/>
              </a:solidFill>
            </a:endParaRPr>
          </a:p>
        </p:txBody>
      </p:sp>
      <p:sp>
        <p:nvSpPr>
          <p:cNvPr id="4" name="Slide Number Placeholder 3"/>
          <p:cNvSpPr>
            <a:spLocks noGrp="1"/>
          </p:cNvSpPr>
          <p:nvPr>
            <p:ph type="sldNum" sz="quarter" idx="5"/>
          </p:nvPr>
        </p:nvSpPr>
        <p:spPr/>
        <p:txBody>
          <a:bodyPr/>
          <a:lstStyle/>
          <a:p>
            <a:pPr marL="0" marR="0" lvl="0" indent="0" algn="r" defTabSz="457040" rtl="0" eaLnBrk="1" fontAlgn="auto" latinLnBrk="0" hangingPunct="1">
              <a:lnSpc>
                <a:spcPct val="100000"/>
              </a:lnSpc>
              <a:spcBef>
                <a:spcPts val="0"/>
              </a:spcBef>
              <a:spcAft>
                <a:spcPts val="0"/>
              </a:spcAft>
              <a:buClrTx/>
              <a:buSzTx/>
              <a:buFontTx/>
              <a:buNone/>
              <a:tabLst/>
              <a:defRPr/>
            </a:pPr>
            <a:fld id="{074299CD-3469-7241-AD37-C0E01E3A61D2}" type="slidenum">
              <a:rPr kumimoji="0" lang="en-US" sz="1200" b="0" i="0" u="none" strike="noStrike" kern="1200" cap="none" spc="0" normalizeH="0" baseline="0" noProof="0" smtClean="0">
                <a:ln>
                  <a:noFill/>
                </a:ln>
                <a:solidFill>
                  <a:srgbClr val="293E40"/>
                </a:solidFill>
                <a:effectLst/>
                <a:uLnTx/>
                <a:uFillTx/>
                <a:latin typeface="Century Gothic" panose="020F0302020204030204"/>
                <a:ea typeface="+mn-ea"/>
                <a:cs typeface="+mn-cs"/>
              </a:rPr>
              <a:pPr marL="0" marR="0" lvl="0" indent="0" algn="r" defTabSz="45704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srgbClr val="293E40"/>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1846636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457040">
              <a:spcBef>
                <a:spcPts val="0"/>
              </a:spcBef>
              <a:spcAft>
                <a:spcPts val="0"/>
              </a:spcAft>
              <a:defRPr/>
            </a:pPr>
            <a:endParaRPr lang="en-US" sz="1600" dirty="0">
              <a:solidFill>
                <a:srgbClr val="FFFFFF"/>
              </a:solidFill>
            </a:endParaRPr>
          </a:p>
        </p:txBody>
      </p:sp>
      <p:sp>
        <p:nvSpPr>
          <p:cNvPr id="4" name="Slide Number Placeholder 3"/>
          <p:cNvSpPr>
            <a:spLocks noGrp="1"/>
          </p:cNvSpPr>
          <p:nvPr>
            <p:ph type="sldNum" sz="quarter" idx="5"/>
          </p:nvPr>
        </p:nvSpPr>
        <p:spPr/>
        <p:txBody>
          <a:bodyPr/>
          <a:lstStyle/>
          <a:p>
            <a:pPr marL="0" marR="0" lvl="0" indent="0" algn="r" defTabSz="457040" rtl="0" eaLnBrk="1" fontAlgn="auto" latinLnBrk="0" hangingPunct="1">
              <a:lnSpc>
                <a:spcPct val="100000"/>
              </a:lnSpc>
              <a:spcBef>
                <a:spcPts val="0"/>
              </a:spcBef>
              <a:spcAft>
                <a:spcPts val="0"/>
              </a:spcAft>
              <a:buClrTx/>
              <a:buSzTx/>
              <a:buFontTx/>
              <a:buNone/>
              <a:tabLst/>
              <a:defRPr/>
            </a:pPr>
            <a:fld id="{074299CD-3469-7241-AD37-C0E01E3A61D2}" type="slidenum">
              <a:rPr kumimoji="0" lang="en-US" sz="1200" b="0" i="0" u="none" strike="noStrike" kern="1200" cap="none" spc="0" normalizeH="0" baseline="0" noProof="0" smtClean="0">
                <a:ln>
                  <a:noFill/>
                </a:ln>
                <a:solidFill>
                  <a:srgbClr val="293E40"/>
                </a:solidFill>
                <a:effectLst/>
                <a:uLnTx/>
                <a:uFillTx/>
                <a:latin typeface="Century Gothic" panose="020F0302020204030204"/>
                <a:ea typeface="+mn-ea"/>
                <a:cs typeface="+mn-cs"/>
              </a:rPr>
              <a:pPr marL="0" marR="0" lvl="0" indent="0" algn="r" defTabSz="45704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srgbClr val="293E40"/>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896566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457040">
              <a:spcBef>
                <a:spcPts val="0"/>
              </a:spcBef>
              <a:spcAft>
                <a:spcPts val="0"/>
              </a:spcAft>
              <a:defRPr/>
            </a:pPr>
            <a:endParaRPr lang="en-US" sz="1600" dirty="0">
              <a:solidFill>
                <a:srgbClr val="FFFFFF"/>
              </a:solidFill>
            </a:endParaRPr>
          </a:p>
        </p:txBody>
      </p:sp>
      <p:sp>
        <p:nvSpPr>
          <p:cNvPr id="4" name="Slide Number Placeholder 3"/>
          <p:cNvSpPr>
            <a:spLocks noGrp="1"/>
          </p:cNvSpPr>
          <p:nvPr>
            <p:ph type="sldNum" sz="quarter" idx="5"/>
          </p:nvPr>
        </p:nvSpPr>
        <p:spPr/>
        <p:txBody>
          <a:bodyPr/>
          <a:lstStyle/>
          <a:p>
            <a:pPr marL="0" marR="0" lvl="0" indent="0" algn="r" defTabSz="457040" rtl="0" eaLnBrk="1" fontAlgn="auto" latinLnBrk="0" hangingPunct="1">
              <a:lnSpc>
                <a:spcPct val="100000"/>
              </a:lnSpc>
              <a:spcBef>
                <a:spcPts val="0"/>
              </a:spcBef>
              <a:spcAft>
                <a:spcPts val="0"/>
              </a:spcAft>
              <a:buClrTx/>
              <a:buSzTx/>
              <a:buFontTx/>
              <a:buNone/>
              <a:tabLst/>
              <a:defRPr/>
            </a:pPr>
            <a:fld id="{074299CD-3469-7241-AD37-C0E01E3A61D2}" type="slidenum">
              <a:rPr kumimoji="0" lang="en-US" sz="1200" b="0" i="0" u="none" strike="noStrike" kern="1200" cap="none" spc="0" normalizeH="0" baseline="0" noProof="0" smtClean="0">
                <a:ln>
                  <a:noFill/>
                </a:ln>
                <a:solidFill>
                  <a:srgbClr val="293E40"/>
                </a:solidFill>
                <a:effectLst/>
                <a:uLnTx/>
                <a:uFillTx/>
                <a:latin typeface="Century Gothic" panose="020F0302020204030204"/>
                <a:ea typeface="+mn-ea"/>
                <a:cs typeface="+mn-cs"/>
              </a:rPr>
              <a:pPr marL="0" marR="0" lvl="0" indent="0" algn="r" defTabSz="45704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srgbClr val="293E40"/>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3984401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457040">
              <a:spcBef>
                <a:spcPts val="0"/>
              </a:spcBef>
              <a:spcAft>
                <a:spcPts val="0"/>
              </a:spcAft>
              <a:defRPr/>
            </a:pPr>
            <a:endParaRPr lang="en-US" sz="1600" dirty="0">
              <a:solidFill>
                <a:srgbClr val="FFFFFF"/>
              </a:solidFill>
            </a:endParaRPr>
          </a:p>
        </p:txBody>
      </p:sp>
      <p:sp>
        <p:nvSpPr>
          <p:cNvPr id="4" name="Slide Number Placeholder 3"/>
          <p:cNvSpPr>
            <a:spLocks noGrp="1"/>
          </p:cNvSpPr>
          <p:nvPr>
            <p:ph type="sldNum" sz="quarter" idx="5"/>
          </p:nvPr>
        </p:nvSpPr>
        <p:spPr/>
        <p:txBody>
          <a:bodyPr/>
          <a:lstStyle/>
          <a:p>
            <a:pPr marL="0" marR="0" lvl="0" indent="0" algn="r" defTabSz="457040" rtl="0" eaLnBrk="1" fontAlgn="auto" latinLnBrk="0" hangingPunct="1">
              <a:lnSpc>
                <a:spcPct val="100000"/>
              </a:lnSpc>
              <a:spcBef>
                <a:spcPts val="0"/>
              </a:spcBef>
              <a:spcAft>
                <a:spcPts val="0"/>
              </a:spcAft>
              <a:buClrTx/>
              <a:buSzTx/>
              <a:buFontTx/>
              <a:buNone/>
              <a:tabLst/>
              <a:defRPr/>
            </a:pPr>
            <a:fld id="{074299CD-3469-7241-AD37-C0E01E3A61D2}" type="slidenum">
              <a:rPr kumimoji="0" lang="en-US" sz="1200" b="0" i="0" u="none" strike="noStrike" kern="1200" cap="none" spc="0" normalizeH="0" baseline="0" noProof="0" smtClean="0">
                <a:ln>
                  <a:noFill/>
                </a:ln>
                <a:solidFill>
                  <a:srgbClr val="293E40"/>
                </a:solidFill>
                <a:effectLst/>
                <a:uLnTx/>
                <a:uFillTx/>
                <a:latin typeface="Century Gothic" panose="020F0302020204030204"/>
                <a:ea typeface="+mn-ea"/>
                <a:cs typeface="+mn-cs"/>
              </a:rPr>
              <a:pPr marL="0" marR="0" lvl="0" indent="0" algn="r" defTabSz="45704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srgbClr val="293E40"/>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2469909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457040">
              <a:spcBef>
                <a:spcPts val="0"/>
              </a:spcBef>
              <a:spcAft>
                <a:spcPts val="0"/>
              </a:spcAft>
              <a:defRPr/>
            </a:pPr>
            <a:endParaRPr lang="en-US" sz="1600" dirty="0">
              <a:solidFill>
                <a:srgbClr val="FFFFFF"/>
              </a:solidFill>
            </a:endParaRPr>
          </a:p>
        </p:txBody>
      </p:sp>
      <p:sp>
        <p:nvSpPr>
          <p:cNvPr id="4" name="Slide Number Placeholder 3"/>
          <p:cNvSpPr>
            <a:spLocks noGrp="1"/>
          </p:cNvSpPr>
          <p:nvPr>
            <p:ph type="sldNum" sz="quarter" idx="5"/>
          </p:nvPr>
        </p:nvSpPr>
        <p:spPr/>
        <p:txBody>
          <a:bodyPr/>
          <a:lstStyle/>
          <a:p>
            <a:pPr marL="0" marR="0" lvl="0" indent="0" algn="r" defTabSz="457040" rtl="0" eaLnBrk="1" fontAlgn="auto" latinLnBrk="0" hangingPunct="1">
              <a:lnSpc>
                <a:spcPct val="100000"/>
              </a:lnSpc>
              <a:spcBef>
                <a:spcPts val="0"/>
              </a:spcBef>
              <a:spcAft>
                <a:spcPts val="0"/>
              </a:spcAft>
              <a:buClrTx/>
              <a:buSzTx/>
              <a:buFontTx/>
              <a:buNone/>
              <a:tabLst/>
              <a:defRPr/>
            </a:pPr>
            <a:fld id="{074299CD-3469-7241-AD37-C0E01E3A61D2}" type="slidenum">
              <a:rPr kumimoji="0" lang="en-US" sz="1200" b="0" i="0" u="none" strike="noStrike" kern="1200" cap="none" spc="0" normalizeH="0" baseline="0" noProof="0" smtClean="0">
                <a:ln>
                  <a:noFill/>
                </a:ln>
                <a:solidFill>
                  <a:srgbClr val="293E40"/>
                </a:solidFill>
                <a:effectLst/>
                <a:uLnTx/>
                <a:uFillTx/>
                <a:latin typeface="Century Gothic" panose="020F0302020204030204"/>
                <a:ea typeface="+mn-ea"/>
                <a:cs typeface="+mn-cs"/>
              </a:rPr>
              <a:pPr marL="0" marR="0" lvl="0" indent="0" algn="r" defTabSz="45704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srgbClr val="293E40"/>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1976516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457040">
              <a:spcBef>
                <a:spcPts val="0"/>
              </a:spcBef>
              <a:spcAft>
                <a:spcPts val="0"/>
              </a:spcAft>
              <a:defRPr/>
            </a:pPr>
            <a:endParaRPr lang="en-US" sz="1600" dirty="0">
              <a:solidFill>
                <a:srgbClr val="FFFFFF"/>
              </a:solidFill>
            </a:endParaRPr>
          </a:p>
        </p:txBody>
      </p:sp>
      <p:sp>
        <p:nvSpPr>
          <p:cNvPr id="4" name="Slide Number Placeholder 3"/>
          <p:cNvSpPr>
            <a:spLocks noGrp="1"/>
          </p:cNvSpPr>
          <p:nvPr>
            <p:ph type="sldNum" sz="quarter" idx="5"/>
          </p:nvPr>
        </p:nvSpPr>
        <p:spPr/>
        <p:txBody>
          <a:bodyPr/>
          <a:lstStyle/>
          <a:p>
            <a:pPr marL="0" marR="0" lvl="0" indent="0" algn="r" defTabSz="457040" rtl="0" eaLnBrk="1" fontAlgn="auto" latinLnBrk="0" hangingPunct="1">
              <a:lnSpc>
                <a:spcPct val="100000"/>
              </a:lnSpc>
              <a:spcBef>
                <a:spcPts val="0"/>
              </a:spcBef>
              <a:spcAft>
                <a:spcPts val="0"/>
              </a:spcAft>
              <a:buClrTx/>
              <a:buSzTx/>
              <a:buFontTx/>
              <a:buNone/>
              <a:tabLst/>
              <a:defRPr/>
            </a:pPr>
            <a:fld id="{074299CD-3469-7241-AD37-C0E01E3A61D2}" type="slidenum">
              <a:rPr kumimoji="0" lang="en-US" sz="1200" b="0" i="0" u="none" strike="noStrike" kern="1200" cap="none" spc="0" normalizeH="0" baseline="0" noProof="0" smtClean="0">
                <a:ln>
                  <a:noFill/>
                </a:ln>
                <a:solidFill>
                  <a:srgbClr val="293E40"/>
                </a:solidFill>
                <a:effectLst/>
                <a:uLnTx/>
                <a:uFillTx/>
                <a:latin typeface="Century Gothic" panose="020F0302020204030204"/>
                <a:ea typeface="+mn-ea"/>
                <a:cs typeface="+mn-cs"/>
              </a:rPr>
              <a:pPr marL="0" marR="0" lvl="0" indent="0" algn="r" defTabSz="45704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srgbClr val="293E40"/>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19247428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457040">
              <a:spcBef>
                <a:spcPts val="0"/>
              </a:spcBef>
              <a:spcAft>
                <a:spcPts val="0"/>
              </a:spcAft>
              <a:defRPr/>
            </a:pPr>
            <a:endParaRPr lang="en-US" sz="1600" dirty="0">
              <a:solidFill>
                <a:srgbClr val="FFFFFF"/>
              </a:solidFill>
            </a:endParaRPr>
          </a:p>
        </p:txBody>
      </p:sp>
      <p:sp>
        <p:nvSpPr>
          <p:cNvPr id="4" name="Slide Number Placeholder 3"/>
          <p:cNvSpPr>
            <a:spLocks noGrp="1"/>
          </p:cNvSpPr>
          <p:nvPr>
            <p:ph type="sldNum" sz="quarter" idx="5"/>
          </p:nvPr>
        </p:nvSpPr>
        <p:spPr/>
        <p:txBody>
          <a:bodyPr/>
          <a:lstStyle/>
          <a:p>
            <a:pPr marL="0" marR="0" lvl="0" indent="0" algn="r" defTabSz="457040" rtl="0" eaLnBrk="1" fontAlgn="auto" latinLnBrk="0" hangingPunct="1">
              <a:lnSpc>
                <a:spcPct val="100000"/>
              </a:lnSpc>
              <a:spcBef>
                <a:spcPts val="0"/>
              </a:spcBef>
              <a:spcAft>
                <a:spcPts val="0"/>
              </a:spcAft>
              <a:buClrTx/>
              <a:buSzTx/>
              <a:buFontTx/>
              <a:buNone/>
              <a:tabLst/>
              <a:defRPr/>
            </a:pPr>
            <a:fld id="{074299CD-3469-7241-AD37-C0E01E3A61D2}" type="slidenum">
              <a:rPr kumimoji="0" lang="en-US" sz="1200" b="0" i="0" u="none" strike="noStrike" kern="1200" cap="none" spc="0" normalizeH="0" baseline="0" noProof="0" smtClean="0">
                <a:ln>
                  <a:noFill/>
                </a:ln>
                <a:solidFill>
                  <a:srgbClr val="293E40"/>
                </a:solidFill>
                <a:effectLst/>
                <a:uLnTx/>
                <a:uFillTx/>
                <a:latin typeface="Century Gothic" panose="020F0302020204030204"/>
                <a:ea typeface="+mn-ea"/>
                <a:cs typeface="+mn-cs"/>
              </a:rPr>
              <a:pPr marL="0" marR="0" lvl="0" indent="0" algn="r" defTabSz="45704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srgbClr val="293E40"/>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3502369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457040">
              <a:spcBef>
                <a:spcPts val="0"/>
              </a:spcBef>
              <a:spcAft>
                <a:spcPts val="0"/>
              </a:spcAft>
              <a:defRPr/>
            </a:pPr>
            <a:endParaRPr lang="en-US" sz="1600" dirty="0">
              <a:solidFill>
                <a:srgbClr val="FFFFFF"/>
              </a:solidFill>
            </a:endParaRPr>
          </a:p>
        </p:txBody>
      </p:sp>
      <p:sp>
        <p:nvSpPr>
          <p:cNvPr id="4" name="Slide Number Placeholder 3"/>
          <p:cNvSpPr>
            <a:spLocks noGrp="1"/>
          </p:cNvSpPr>
          <p:nvPr>
            <p:ph type="sldNum" sz="quarter" idx="5"/>
          </p:nvPr>
        </p:nvSpPr>
        <p:spPr/>
        <p:txBody>
          <a:bodyPr/>
          <a:lstStyle/>
          <a:p>
            <a:pPr marL="0" marR="0" lvl="0" indent="0" algn="r" defTabSz="457040" rtl="0" eaLnBrk="1" fontAlgn="auto" latinLnBrk="0" hangingPunct="1">
              <a:lnSpc>
                <a:spcPct val="100000"/>
              </a:lnSpc>
              <a:spcBef>
                <a:spcPts val="0"/>
              </a:spcBef>
              <a:spcAft>
                <a:spcPts val="0"/>
              </a:spcAft>
              <a:buClrTx/>
              <a:buSzTx/>
              <a:buFontTx/>
              <a:buNone/>
              <a:tabLst/>
              <a:defRPr/>
            </a:pPr>
            <a:fld id="{074299CD-3469-7241-AD37-C0E01E3A61D2}" type="slidenum">
              <a:rPr kumimoji="0" lang="en-US" sz="1200" b="0" i="0" u="none" strike="noStrike" kern="1200" cap="none" spc="0" normalizeH="0" baseline="0" noProof="0" smtClean="0">
                <a:ln>
                  <a:noFill/>
                </a:ln>
                <a:solidFill>
                  <a:srgbClr val="293E40"/>
                </a:solidFill>
                <a:effectLst/>
                <a:uLnTx/>
                <a:uFillTx/>
                <a:latin typeface="Century Gothic" panose="020F0302020204030204"/>
                <a:ea typeface="+mn-ea"/>
                <a:cs typeface="+mn-cs"/>
              </a:rPr>
              <a:pPr marL="0" marR="0" lvl="0" indent="0" algn="r" defTabSz="45704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srgbClr val="293E40"/>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33697825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457040">
              <a:spcBef>
                <a:spcPts val="0"/>
              </a:spcBef>
              <a:spcAft>
                <a:spcPts val="0"/>
              </a:spcAft>
              <a:defRPr/>
            </a:pPr>
            <a:endParaRPr lang="en-US" sz="1600" dirty="0">
              <a:solidFill>
                <a:srgbClr val="FFFFFF"/>
              </a:solidFill>
            </a:endParaRPr>
          </a:p>
        </p:txBody>
      </p:sp>
      <p:sp>
        <p:nvSpPr>
          <p:cNvPr id="4" name="Slide Number Placeholder 3"/>
          <p:cNvSpPr>
            <a:spLocks noGrp="1"/>
          </p:cNvSpPr>
          <p:nvPr>
            <p:ph type="sldNum" sz="quarter" idx="5"/>
          </p:nvPr>
        </p:nvSpPr>
        <p:spPr/>
        <p:txBody>
          <a:bodyPr/>
          <a:lstStyle/>
          <a:p>
            <a:pPr marL="0" marR="0" lvl="0" indent="0" algn="r" defTabSz="457040" rtl="0" eaLnBrk="1" fontAlgn="auto" latinLnBrk="0" hangingPunct="1">
              <a:lnSpc>
                <a:spcPct val="100000"/>
              </a:lnSpc>
              <a:spcBef>
                <a:spcPts val="0"/>
              </a:spcBef>
              <a:spcAft>
                <a:spcPts val="0"/>
              </a:spcAft>
              <a:buClrTx/>
              <a:buSzTx/>
              <a:buFontTx/>
              <a:buNone/>
              <a:tabLst/>
              <a:defRPr/>
            </a:pPr>
            <a:fld id="{074299CD-3469-7241-AD37-C0E01E3A61D2}" type="slidenum">
              <a:rPr kumimoji="0" lang="en-US" sz="1200" b="0" i="0" u="none" strike="noStrike" kern="1200" cap="none" spc="0" normalizeH="0" baseline="0" noProof="0" smtClean="0">
                <a:ln>
                  <a:noFill/>
                </a:ln>
                <a:solidFill>
                  <a:srgbClr val="293E40"/>
                </a:solidFill>
                <a:effectLst/>
                <a:uLnTx/>
                <a:uFillTx/>
                <a:latin typeface="Century Gothic" panose="020F0302020204030204"/>
                <a:ea typeface="+mn-ea"/>
                <a:cs typeface="+mn-cs"/>
              </a:rPr>
              <a:pPr marL="0" marR="0" lvl="0" indent="0" algn="r" defTabSz="45704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srgbClr val="293E40"/>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34949019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0524797-D16D-41D7-B12C-E875A8E29FF7}" type="slidenum">
              <a:rPr lang="en-US" smtClean="0"/>
              <a:t>29</a:t>
            </a:fld>
            <a:endParaRPr lang="en-US"/>
          </a:p>
        </p:txBody>
      </p:sp>
    </p:spTree>
    <p:extLst>
      <p:ext uri="{BB962C8B-B14F-4D97-AF65-F5344CB8AC3E}">
        <p14:creationId xmlns:p14="http://schemas.microsoft.com/office/powerpoint/2010/main" val="985663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26EB50-5A62-4BC9-A42A-9E33E29FA8EF}" type="slidenum">
              <a:rPr lang="en-US" smtClean="0"/>
              <a:t>5</a:t>
            </a:fld>
            <a:endParaRPr lang="en-US"/>
          </a:p>
        </p:txBody>
      </p:sp>
    </p:spTree>
    <p:extLst>
      <p:ext uri="{BB962C8B-B14F-4D97-AF65-F5344CB8AC3E}">
        <p14:creationId xmlns:p14="http://schemas.microsoft.com/office/powerpoint/2010/main" val="3831435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457040">
              <a:spcBef>
                <a:spcPts val="0"/>
              </a:spcBef>
              <a:spcAft>
                <a:spcPts val="0"/>
              </a:spcAft>
              <a:defRPr/>
            </a:pPr>
            <a:endParaRPr lang="en-US" sz="1600" dirty="0">
              <a:solidFill>
                <a:srgbClr val="FFFFFF"/>
              </a:solidFill>
            </a:endParaRPr>
          </a:p>
        </p:txBody>
      </p:sp>
      <p:sp>
        <p:nvSpPr>
          <p:cNvPr id="4" name="Slide Number Placeholder 3"/>
          <p:cNvSpPr>
            <a:spLocks noGrp="1"/>
          </p:cNvSpPr>
          <p:nvPr>
            <p:ph type="sldNum" sz="quarter" idx="5"/>
          </p:nvPr>
        </p:nvSpPr>
        <p:spPr/>
        <p:txBody>
          <a:bodyPr/>
          <a:lstStyle/>
          <a:p>
            <a:pPr marL="0" marR="0" lvl="0" indent="0" algn="r" defTabSz="457040" rtl="0" eaLnBrk="1" fontAlgn="auto" latinLnBrk="0" hangingPunct="1">
              <a:lnSpc>
                <a:spcPct val="100000"/>
              </a:lnSpc>
              <a:spcBef>
                <a:spcPts val="0"/>
              </a:spcBef>
              <a:spcAft>
                <a:spcPts val="0"/>
              </a:spcAft>
              <a:buClrTx/>
              <a:buSzTx/>
              <a:buFontTx/>
              <a:buNone/>
              <a:tabLst/>
              <a:defRPr/>
            </a:pPr>
            <a:fld id="{074299CD-3469-7241-AD37-C0E01E3A61D2}" type="slidenum">
              <a:rPr kumimoji="0" lang="en-US" sz="1200" b="0" i="0" u="none" strike="noStrike" kern="1200" cap="none" spc="0" normalizeH="0" baseline="0" noProof="0" smtClean="0">
                <a:ln>
                  <a:noFill/>
                </a:ln>
                <a:solidFill>
                  <a:srgbClr val="293E40"/>
                </a:solidFill>
                <a:effectLst/>
                <a:uLnTx/>
                <a:uFillTx/>
                <a:latin typeface="Century Gothic" panose="020F0302020204030204"/>
                <a:ea typeface="+mn-ea"/>
                <a:cs typeface="+mn-cs"/>
              </a:rPr>
              <a:pPr marL="0" marR="0" lvl="0" indent="0" algn="r" defTabSz="45704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srgbClr val="293E40"/>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1096967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457040">
              <a:spcBef>
                <a:spcPts val="0"/>
              </a:spcBef>
              <a:spcAft>
                <a:spcPts val="0"/>
              </a:spcAft>
              <a:defRPr/>
            </a:pPr>
            <a:endParaRPr lang="en-US" sz="1600" dirty="0">
              <a:solidFill>
                <a:srgbClr val="FFFFFF"/>
              </a:solidFill>
            </a:endParaRPr>
          </a:p>
        </p:txBody>
      </p:sp>
      <p:sp>
        <p:nvSpPr>
          <p:cNvPr id="4" name="Slide Number Placeholder 3"/>
          <p:cNvSpPr>
            <a:spLocks noGrp="1"/>
          </p:cNvSpPr>
          <p:nvPr>
            <p:ph type="sldNum" sz="quarter" idx="5"/>
          </p:nvPr>
        </p:nvSpPr>
        <p:spPr/>
        <p:txBody>
          <a:bodyPr/>
          <a:lstStyle/>
          <a:p>
            <a:pPr marL="0" marR="0" lvl="0" indent="0" algn="r" defTabSz="457040" rtl="0" eaLnBrk="1" fontAlgn="auto" latinLnBrk="0" hangingPunct="1">
              <a:lnSpc>
                <a:spcPct val="100000"/>
              </a:lnSpc>
              <a:spcBef>
                <a:spcPts val="0"/>
              </a:spcBef>
              <a:spcAft>
                <a:spcPts val="0"/>
              </a:spcAft>
              <a:buClrTx/>
              <a:buSzTx/>
              <a:buFontTx/>
              <a:buNone/>
              <a:tabLst/>
              <a:defRPr/>
            </a:pPr>
            <a:fld id="{074299CD-3469-7241-AD37-C0E01E3A61D2}" type="slidenum">
              <a:rPr kumimoji="0" lang="en-US" sz="1200" b="0" i="0" u="none" strike="noStrike" kern="1200" cap="none" spc="0" normalizeH="0" baseline="0" noProof="0" smtClean="0">
                <a:ln>
                  <a:noFill/>
                </a:ln>
                <a:solidFill>
                  <a:srgbClr val="293E40"/>
                </a:solidFill>
                <a:effectLst/>
                <a:uLnTx/>
                <a:uFillTx/>
                <a:latin typeface="Century Gothic" panose="020F0302020204030204"/>
                <a:ea typeface="+mn-ea"/>
                <a:cs typeface="+mn-cs"/>
              </a:rPr>
              <a:pPr marL="0" marR="0" lvl="0" indent="0" algn="r" defTabSz="45704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srgbClr val="293E40"/>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3088081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26EB50-5A62-4BC9-A42A-9E33E29FA8EF}" type="slidenum">
              <a:rPr lang="en-US" smtClean="0"/>
              <a:t>6</a:t>
            </a:fld>
            <a:endParaRPr lang="en-US"/>
          </a:p>
        </p:txBody>
      </p:sp>
    </p:spTree>
    <p:extLst>
      <p:ext uri="{BB962C8B-B14F-4D97-AF65-F5344CB8AC3E}">
        <p14:creationId xmlns:p14="http://schemas.microsoft.com/office/powerpoint/2010/main" val="144308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26EB50-5A62-4BC9-A42A-9E33E29FA8EF}" type="slidenum">
              <a:rPr lang="en-US" smtClean="0"/>
              <a:t>7</a:t>
            </a:fld>
            <a:endParaRPr lang="en-US"/>
          </a:p>
        </p:txBody>
      </p:sp>
    </p:spTree>
    <p:extLst>
      <p:ext uri="{BB962C8B-B14F-4D97-AF65-F5344CB8AC3E}">
        <p14:creationId xmlns:p14="http://schemas.microsoft.com/office/powerpoint/2010/main" val="3116868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26EB50-5A62-4BC9-A42A-9E33E29FA8EF}" type="slidenum">
              <a:rPr lang="en-US" smtClean="0"/>
              <a:t>8</a:t>
            </a:fld>
            <a:endParaRPr lang="en-US"/>
          </a:p>
        </p:txBody>
      </p:sp>
    </p:spTree>
    <p:extLst>
      <p:ext uri="{BB962C8B-B14F-4D97-AF65-F5344CB8AC3E}">
        <p14:creationId xmlns:p14="http://schemas.microsoft.com/office/powerpoint/2010/main" val="3304751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26EB50-5A62-4BC9-A42A-9E33E29FA8EF}" type="slidenum">
              <a:rPr lang="en-US" smtClean="0"/>
              <a:t>9</a:t>
            </a:fld>
            <a:endParaRPr lang="en-US"/>
          </a:p>
        </p:txBody>
      </p:sp>
    </p:spTree>
    <p:extLst>
      <p:ext uri="{BB962C8B-B14F-4D97-AF65-F5344CB8AC3E}">
        <p14:creationId xmlns:p14="http://schemas.microsoft.com/office/powerpoint/2010/main" val="1033264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26EB50-5A62-4BC9-A42A-9E33E29FA8EF}" type="slidenum">
              <a:rPr lang="en-US" smtClean="0"/>
              <a:t>10</a:t>
            </a:fld>
            <a:endParaRPr lang="en-US"/>
          </a:p>
        </p:txBody>
      </p:sp>
    </p:spTree>
    <p:extLst>
      <p:ext uri="{BB962C8B-B14F-4D97-AF65-F5344CB8AC3E}">
        <p14:creationId xmlns:p14="http://schemas.microsoft.com/office/powerpoint/2010/main" val="304295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26EB50-5A62-4BC9-A42A-9E33E29FA8EF}" type="slidenum">
              <a:rPr lang="en-US" smtClean="0"/>
              <a:t>11</a:t>
            </a:fld>
            <a:endParaRPr lang="en-US"/>
          </a:p>
        </p:txBody>
      </p:sp>
    </p:spTree>
    <p:extLst>
      <p:ext uri="{BB962C8B-B14F-4D97-AF65-F5344CB8AC3E}">
        <p14:creationId xmlns:p14="http://schemas.microsoft.com/office/powerpoint/2010/main" val="3981298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26EB50-5A62-4BC9-A42A-9E33E29FA8EF}" type="slidenum">
              <a:rPr lang="en-US" smtClean="0"/>
              <a:t>12</a:t>
            </a:fld>
            <a:endParaRPr lang="en-US"/>
          </a:p>
        </p:txBody>
      </p:sp>
    </p:spTree>
    <p:extLst>
      <p:ext uri="{BB962C8B-B14F-4D97-AF65-F5344CB8AC3E}">
        <p14:creationId xmlns:p14="http://schemas.microsoft.com/office/powerpoint/2010/main" val="24063349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_1">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C09EA89-7FF3-5B4D-BB5D-5107958535F7}"/>
              </a:ext>
            </a:extLst>
          </p:cNvPr>
          <p:cNvPicPr>
            <a:picLocks noChangeAspect="1"/>
          </p:cNvPicPr>
          <p:nvPr userDrawn="1"/>
        </p:nvPicPr>
        <p:blipFill>
          <a:blip r:embed="rId2"/>
          <a:srcRect/>
          <a:stretch/>
        </p:blipFill>
        <p:spPr bwMode="invGray">
          <a:xfrm>
            <a:off x="428891" y="336108"/>
            <a:ext cx="1520560" cy="437540"/>
          </a:xfrm>
          <a:prstGeom prst="rect">
            <a:avLst/>
          </a:prstGeom>
        </p:spPr>
      </p:pic>
      <p:sp>
        <p:nvSpPr>
          <p:cNvPr id="48" name="Title 47">
            <a:extLst>
              <a:ext uri="{FF2B5EF4-FFF2-40B4-BE49-F238E27FC236}">
                <a16:creationId xmlns:a16="http://schemas.microsoft.com/office/drawing/2014/main" id="{4589C02F-442A-0542-9D03-7E040DDACB47}"/>
              </a:ext>
            </a:extLst>
          </p:cNvPr>
          <p:cNvSpPr>
            <a:spLocks noGrp="1"/>
          </p:cNvSpPr>
          <p:nvPr userDrawn="1">
            <p:ph type="title"/>
          </p:nvPr>
        </p:nvSpPr>
        <p:spPr>
          <a:xfrm>
            <a:off x="445028" y="2872136"/>
            <a:ext cx="9922935" cy="1325880"/>
          </a:xfrm>
        </p:spPr>
        <p:txBody>
          <a:bodyPr anchor="b">
            <a:noAutofit/>
          </a:bodyPr>
          <a:lstStyle>
            <a:lvl1pPr>
              <a:lnSpc>
                <a:spcPct val="100000"/>
              </a:lnSpc>
              <a:defRPr sz="4500">
                <a:solidFill>
                  <a:srgbClr val="86ED78"/>
                </a:solidFill>
              </a:defRPr>
            </a:lvl1pPr>
          </a:lstStyle>
          <a:p>
            <a:r>
              <a:rPr lang="en-US"/>
              <a:t>Click to edit Master title style</a:t>
            </a:r>
          </a:p>
        </p:txBody>
      </p:sp>
      <p:sp>
        <p:nvSpPr>
          <p:cNvPr id="50" name="Text Placeholder 49">
            <a:extLst>
              <a:ext uri="{FF2B5EF4-FFF2-40B4-BE49-F238E27FC236}">
                <a16:creationId xmlns:a16="http://schemas.microsoft.com/office/drawing/2014/main" id="{DD2D2BCA-78AE-5743-9F8D-A3743719CCC9}"/>
              </a:ext>
            </a:extLst>
          </p:cNvPr>
          <p:cNvSpPr>
            <a:spLocks noGrp="1"/>
          </p:cNvSpPr>
          <p:nvPr userDrawn="1">
            <p:ph type="body" sz="quarter" idx="10"/>
          </p:nvPr>
        </p:nvSpPr>
        <p:spPr>
          <a:xfrm>
            <a:off x="445028" y="4223467"/>
            <a:ext cx="9922935"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52" name="Text Placeholder 51">
            <a:extLst>
              <a:ext uri="{FF2B5EF4-FFF2-40B4-BE49-F238E27FC236}">
                <a16:creationId xmlns:a16="http://schemas.microsoft.com/office/drawing/2014/main" id="{3835534A-190F-8648-8860-68E350DCF51F}"/>
              </a:ext>
            </a:extLst>
          </p:cNvPr>
          <p:cNvSpPr>
            <a:spLocks noGrp="1"/>
          </p:cNvSpPr>
          <p:nvPr userDrawn="1">
            <p:ph type="body" sz="quarter" idx="11"/>
          </p:nvPr>
        </p:nvSpPr>
        <p:spPr>
          <a:xfrm>
            <a:off x="452966" y="5729747"/>
            <a:ext cx="9911866" cy="431800"/>
          </a:xfrm>
        </p:spPr>
        <p:txBody>
          <a:bodyPr anchor="b" anchorCtr="0">
            <a:noAutofit/>
          </a:bodyPr>
          <a:lstStyle>
            <a:lvl1pPr marL="0" indent="0">
              <a:lnSpc>
                <a:spcPct val="100000"/>
              </a:lnSpc>
              <a:spcBef>
                <a:spcPts val="0"/>
              </a:spcBef>
              <a:buFontTx/>
              <a:buNone/>
              <a:defRPr sz="12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sp>
        <p:nvSpPr>
          <p:cNvPr id="54" name="Text Placeholder 53">
            <a:extLst>
              <a:ext uri="{FF2B5EF4-FFF2-40B4-BE49-F238E27FC236}">
                <a16:creationId xmlns:a16="http://schemas.microsoft.com/office/drawing/2014/main" id="{CA1B436A-5815-A940-938E-2A592E2623F7}"/>
              </a:ext>
            </a:extLst>
          </p:cNvPr>
          <p:cNvSpPr>
            <a:spLocks noGrp="1"/>
          </p:cNvSpPr>
          <p:nvPr userDrawn="1">
            <p:ph type="body" sz="quarter" idx="12"/>
          </p:nvPr>
        </p:nvSpPr>
        <p:spPr>
          <a:xfrm>
            <a:off x="445027" y="6077917"/>
            <a:ext cx="9923631" cy="280987"/>
          </a:xfrm>
        </p:spPr>
        <p:txBody>
          <a:bodyPr>
            <a:noAutofit/>
          </a:bodyPr>
          <a:lstStyle>
            <a:lvl1pPr marL="0" indent="0">
              <a:lnSpc>
                <a:spcPct val="100000"/>
              </a:lnSpc>
              <a:buFontTx/>
              <a:buNone/>
              <a:defRPr sz="1200">
                <a:solidFill>
                  <a:schemeClr val="bg1"/>
                </a:solidFill>
              </a:defRPr>
            </a:lvl1pPr>
            <a:lvl2pPr marL="457200" indent="0">
              <a:buFontTx/>
              <a:buNone/>
              <a:defRPr sz="1200">
                <a:solidFill>
                  <a:schemeClr val="bg1"/>
                </a:solidFill>
              </a:defRPr>
            </a:lvl2pPr>
            <a:lvl3pPr marL="914400" indent="0">
              <a:buFontTx/>
              <a:buNone/>
              <a:defRPr sz="1200">
                <a:solidFill>
                  <a:schemeClr val="bg1"/>
                </a:solidFill>
              </a:defRPr>
            </a:lvl3pPr>
            <a:lvl4pPr marL="1371600" indent="0">
              <a:buFontTx/>
              <a:buNone/>
              <a:defRPr sz="1200">
                <a:solidFill>
                  <a:schemeClr val="bg1"/>
                </a:solidFill>
              </a:defRPr>
            </a:lvl4pPr>
            <a:lvl5pPr marL="1828800" indent="0">
              <a:buFontTx/>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03218173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 Column Paragraph and 2-line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hasCustomPrompt="1"/>
          </p:nvPr>
        </p:nvSpPr>
        <p:spPr/>
        <p:txBody>
          <a:bodyPr>
            <a:noAutofit/>
          </a:bodyPr>
          <a:lstStyle>
            <a:lvl1pPr>
              <a:defRPr/>
            </a:lvl1pPr>
          </a:lstStyle>
          <a:p>
            <a:r>
              <a:rPr lang="en-US"/>
              <a:t>Click to edit Master title style</a:t>
            </a:r>
            <a:br>
              <a:rPr lang="en-US"/>
            </a:br>
            <a:r>
              <a:rPr lang="en-US"/>
              <a:t>Click to edit Master title style</a:t>
            </a:r>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p:nvPr>
        </p:nvSpPr>
        <p:spPr>
          <a:xfrm>
            <a:off x="448056" y="1664208"/>
            <a:ext cx="5574920" cy="4504817"/>
          </a:xfrm>
        </p:spPr>
        <p:txBody>
          <a:bodyPr>
            <a:noAutofit/>
          </a:bodyPr>
          <a:lstStyle>
            <a:lvl1pPr marL="0" indent="0">
              <a:spcBef>
                <a:spcPts val="2200"/>
              </a:spcBef>
              <a:buFont typeface="Arial" panose="020B0604020202020204" pitchFamily="34" charse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65262816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C5A86-FD66-B146-9622-A86F923BA3C4}"/>
              </a:ext>
            </a:extLst>
          </p:cNvPr>
          <p:cNvSpPr>
            <a:spLocks noGrp="1"/>
          </p:cNvSpPr>
          <p:nvPr>
            <p:ph type="title" hasCustomPrompt="1"/>
          </p:nvPr>
        </p:nvSpPr>
        <p:spPr/>
        <p:txBody>
          <a:bodyPr>
            <a:noAutofit/>
          </a:bodyPr>
          <a:lstStyle>
            <a:lvl1pPr>
              <a:defRPr/>
            </a:lvl1pPr>
          </a:lstStyle>
          <a:p>
            <a:r>
              <a:rPr lang="en-US"/>
              <a:t>Comparison</a:t>
            </a:r>
          </a:p>
        </p:txBody>
      </p:sp>
      <p:sp>
        <p:nvSpPr>
          <p:cNvPr id="25" name="Text Placeholder 24">
            <a:extLst>
              <a:ext uri="{FF2B5EF4-FFF2-40B4-BE49-F238E27FC236}">
                <a16:creationId xmlns:a16="http://schemas.microsoft.com/office/drawing/2014/main" id="{38259AE1-258A-8F44-B2BE-0E793A22F62D}"/>
              </a:ext>
            </a:extLst>
          </p:cNvPr>
          <p:cNvSpPr>
            <a:spLocks noGrp="1"/>
          </p:cNvSpPr>
          <p:nvPr>
            <p:ph type="body" sz="quarter" idx="12"/>
          </p:nvPr>
        </p:nvSpPr>
        <p:spPr>
          <a:xfrm>
            <a:off x="448231" y="2401155"/>
            <a:ext cx="5014360"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7" name="Text Placeholder 26">
            <a:extLst>
              <a:ext uri="{FF2B5EF4-FFF2-40B4-BE49-F238E27FC236}">
                <a16:creationId xmlns:a16="http://schemas.microsoft.com/office/drawing/2014/main" id="{E8AFC9D9-8450-0942-BEA0-F82861C6B0CE}"/>
              </a:ext>
            </a:extLst>
          </p:cNvPr>
          <p:cNvSpPr>
            <a:spLocks noGrp="1"/>
          </p:cNvSpPr>
          <p:nvPr>
            <p:ph type="body" sz="quarter" idx="13"/>
          </p:nvPr>
        </p:nvSpPr>
        <p:spPr>
          <a:xfrm>
            <a:off x="6073638" y="2401155"/>
            <a:ext cx="5014360" cy="663282"/>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sp>
        <p:nvSpPr>
          <p:cNvPr id="29" name="Text Placeholder 28">
            <a:extLst>
              <a:ext uri="{FF2B5EF4-FFF2-40B4-BE49-F238E27FC236}">
                <a16:creationId xmlns:a16="http://schemas.microsoft.com/office/drawing/2014/main" id="{BA7378A8-A3EA-5D41-8248-545E1245C23C}"/>
              </a:ext>
            </a:extLst>
          </p:cNvPr>
          <p:cNvSpPr>
            <a:spLocks noGrp="1"/>
          </p:cNvSpPr>
          <p:nvPr>
            <p:ph type="body" sz="quarter" idx="14"/>
          </p:nvPr>
        </p:nvSpPr>
        <p:spPr>
          <a:xfrm>
            <a:off x="441877" y="3298877"/>
            <a:ext cx="5014361" cy="2870148"/>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 Placeholder 30">
            <a:extLst>
              <a:ext uri="{FF2B5EF4-FFF2-40B4-BE49-F238E27FC236}">
                <a16:creationId xmlns:a16="http://schemas.microsoft.com/office/drawing/2014/main" id="{3F414374-A9E1-7040-96BB-DCBFFCD3368F}"/>
              </a:ext>
            </a:extLst>
          </p:cNvPr>
          <p:cNvSpPr>
            <a:spLocks noGrp="1"/>
          </p:cNvSpPr>
          <p:nvPr>
            <p:ph type="body" sz="quarter" idx="15"/>
          </p:nvPr>
        </p:nvSpPr>
        <p:spPr>
          <a:xfrm>
            <a:off x="6073637" y="3298877"/>
            <a:ext cx="4984887" cy="2870148"/>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CE98FA07-6B5E-4D85-86E2-8446DAEC1245}"/>
              </a:ext>
            </a:extLst>
          </p:cNvPr>
          <p:cNvCxnSpPr/>
          <p:nvPr userDrawn="1"/>
        </p:nvCxnSpPr>
        <p:spPr>
          <a:xfrm>
            <a:off x="550863" y="2410803"/>
            <a:ext cx="49053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053CA2D-1284-40F4-AC5E-82B5B350B2D8}"/>
              </a:ext>
            </a:extLst>
          </p:cNvPr>
          <p:cNvCxnSpPr/>
          <p:nvPr userDrawn="1"/>
        </p:nvCxnSpPr>
        <p:spPr>
          <a:xfrm>
            <a:off x="550863" y="3047758"/>
            <a:ext cx="49053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984F364-C864-4B84-A8B2-89A0C8A00D3D}"/>
              </a:ext>
            </a:extLst>
          </p:cNvPr>
          <p:cNvCxnSpPr/>
          <p:nvPr userDrawn="1"/>
        </p:nvCxnSpPr>
        <p:spPr>
          <a:xfrm>
            <a:off x="6153150" y="2410803"/>
            <a:ext cx="49053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F0F8A1A-FCA7-4E51-987F-D40A4ACEA34C}"/>
              </a:ext>
            </a:extLst>
          </p:cNvPr>
          <p:cNvCxnSpPr/>
          <p:nvPr userDrawn="1"/>
        </p:nvCxnSpPr>
        <p:spPr>
          <a:xfrm>
            <a:off x="6153150" y="3047758"/>
            <a:ext cx="49053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990360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omparison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C5A86-FD66-B146-9622-A86F923BA3C4}"/>
              </a:ext>
            </a:extLst>
          </p:cNvPr>
          <p:cNvSpPr>
            <a:spLocks noGrp="1"/>
          </p:cNvSpPr>
          <p:nvPr>
            <p:ph type="title" hasCustomPrompt="1"/>
          </p:nvPr>
        </p:nvSpPr>
        <p:spPr/>
        <p:txBody>
          <a:bodyPr>
            <a:noAutofit/>
          </a:bodyPr>
          <a:lstStyle>
            <a:lvl1pPr>
              <a:defRPr/>
            </a:lvl1pPr>
          </a:lstStyle>
          <a:p>
            <a:r>
              <a:rPr lang="en-US"/>
              <a:t>Comparison</a:t>
            </a:r>
          </a:p>
        </p:txBody>
      </p:sp>
      <p:sp>
        <p:nvSpPr>
          <p:cNvPr id="25" name="Text Placeholder 24">
            <a:extLst>
              <a:ext uri="{FF2B5EF4-FFF2-40B4-BE49-F238E27FC236}">
                <a16:creationId xmlns:a16="http://schemas.microsoft.com/office/drawing/2014/main" id="{38259AE1-258A-8F44-B2BE-0E793A22F62D}"/>
              </a:ext>
            </a:extLst>
          </p:cNvPr>
          <p:cNvSpPr>
            <a:spLocks noGrp="1"/>
          </p:cNvSpPr>
          <p:nvPr>
            <p:ph type="body" sz="quarter" idx="12"/>
          </p:nvPr>
        </p:nvSpPr>
        <p:spPr>
          <a:xfrm>
            <a:off x="448231" y="2401155"/>
            <a:ext cx="5014360"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7" name="Text Placeholder 26">
            <a:extLst>
              <a:ext uri="{FF2B5EF4-FFF2-40B4-BE49-F238E27FC236}">
                <a16:creationId xmlns:a16="http://schemas.microsoft.com/office/drawing/2014/main" id="{E8AFC9D9-8450-0942-BEA0-F82861C6B0CE}"/>
              </a:ext>
            </a:extLst>
          </p:cNvPr>
          <p:cNvSpPr>
            <a:spLocks noGrp="1"/>
          </p:cNvSpPr>
          <p:nvPr>
            <p:ph type="body" sz="quarter" idx="13"/>
          </p:nvPr>
        </p:nvSpPr>
        <p:spPr>
          <a:xfrm>
            <a:off x="6073638" y="2401155"/>
            <a:ext cx="5014360" cy="663282"/>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sp>
        <p:nvSpPr>
          <p:cNvPr id="29" name="Text Placeholder 28">
            <a:extLst>
              <a:ext uri="{FF2B5EF4-FFF2-40B4-BE49-F238E27FC236}">
                <a16:creationId xmlns:a16="http://schemas.microsoft.com/office/drawing/2014/main" id="{BA7378A8-A3EA-5D41-8248-545E1245C23C}"/>
              </a:ext>
            </a:extLst>
          </p:cNvPr>
          <p:cNvSpPr>
            <a:spLocks noGrp="1"/>
          </p:cNvSpPr>
          <p:nvPr>
            <p:ph type="body" sz="quarter" idx="14"/>
          </p:nvPr>
        </p:nvSpPr>
        <p:spPr>
          <a:xfrm>
            <a:off x="441877" y="3298877"/>
            <a:ext cx="5014361" cy="2870148"/>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 Placeholder 30">
            <a:extLst>
              <a:ext uri="{FF2B5EF4-FFF2-40B4-BE49-F238E27FC236}">
                <a16:creationId xmlns:a16="http://schemas.microsoft.com/office/drawing/2014/main" id="{3F414374-A9E1-7040-96BB-DCBFFCD3368F}"/>
              </a:ext>
            </a:extLst>
          </p:cNvPr>
          <p:cNvSpPr>
            <a:spLocks noGrp="1"/>
          </p:cNvSpPr>
          <p:nvPr>
            <p:ph type="body" sz="quarter" idx="15"/>
          </p:nvPr>
        </p:nvSpPr>
        <p:spPr>
          <a:xfrm>
            <a:off x="6073638" y="3298877"/>
            <a:ext cx="4996000" cy="2870148"/>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CE98FA07-6B5E-4D85-86E2-8446DAEC1245}"/>
              </a:ext>
            </a:extLst>
          </p:cNvPr>
          <p:cNvCxnSpPr/>
          <p:nvPr userDrawn="1"/>
        </p:nvCxnSpPr>
        <p:spPr>
          <a:xfrm>
            <a:off x="550863" y="2410803"/>
            <a:ext cx="49053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053CA2D-1284-40F4-AC5E-82B5B350B2D8}"/>
              </a:ext>
            </a:extLst>
          </p:cNvPr>
          <p:cNvCxnSpPr/>
          <p:nvPr userDrawn="1"/>
        </p:nvCxnSpPr>
        <p:spPr>
          <a:xfrm>
            <a:off x="550863" y="3047758"/>
            <a:ext cx="49053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984F364-C864-4B84-A8B2-89A0C8A00D3D}"/>
              </a:ext>
            </a:extLst>
          </p:cNvPr>
          <p:cNvCxnSpPr/>
          <p:nvPr userDrawn="1"/>
        </p:nvCxnSpPr>
        <p:spPr>
          <a:xfrm>
            <a:off x="6153150" y="2410803"/>
            <a:ext cx="49053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F0F8A1A-FCA7-4E51-987F-D40A4ACEA34C}"/>
              </a:ext>
            </a:extLst>
          </p:cNvPr>
          <p:cNvCxnSpPr/>
          <p:nvPr userDrawn="1"/>
        </p:nvCxnSpPr>
        <p:spPr>
          <a:xfrm>
            <a:off x="6153150" y="3047758"/>
            <a:ext cx="49053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510471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p:nvPr>
        </p:nvSpPr>
        <p:spPr/>
        <p:txBody>
          <a:bodyPr>
            <a:noAutofit/>
          </a:bodyPr>
          <a:lstStyle/>
          <a:p>
            <a:r>
              <a:rPr lang="en-US"/>
              <a:t>Click to edit Master title style</a:t>
            </a:r>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p:nvPr>
        </p:nvSpPr>
        <p:spPr>
          <a:xfrm>
            <a:off x="448231" y="2401155"/>
            <a:ext cx="3348752"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cxnSp>
        <p:nvCxnSpPr>
          <p:cNvPr id="19" name="Straight Connector 18">
            <a:extLst>
              <a:ext uri="{FF2B5EF4-FFF2-40B4-BE49-F238E27FC236}">
                <a16:creationId xmlns:a16="http://schemas.microsoft.com/office/drawing/2014/main" id="{DF4F8B34-1981-4C3C-B1D5-E67656B4D0C7}"/>
              </a:ext>
            </a:extLst>
          </p:cNvPr>
          <p:cNvCxnSpPr/>
          <p:nvPr userDrawn="1"/>
        </p:nvCxnSpPr>
        <p:spPr>
          <a:xfrm>
            <a:off x="550863" y="2410803"/>
            <a:ext cx="32461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EBF98D6-A4C3-4294-ADB1-A0F3BC8073D1}"/>
              </a:ext>
            </a:extLst>
          </p:cNvPr>
          <p:cNvCxnSpPr/>
          <p:nvPr userDrawn="1"/>
        </p:nvCxnSpPr>
        <p:spPr>
          <a:xfrm>
            <a:off x="550863" y="3047758"/>
            <a:ext cx="32461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p:nvPr>
        </p:nvSpPr>
        <p:spPr>
          <a:xfrm>
            <a:off x="441878" y="3298877"/>
            <a:ext cx="3355106" cy="2870148"/>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2D179BE4-0F13-4FD3-9BF7-03924F8962F3}"/>
              </a:ext>
            </a:extLst>
          </p:cNvPr>
          <p:cNvSpPr txBox="1"/>
          <p:nvPr userDrawn="1"/>
        </p:nvSpPr>
        <p:spPr>
          <a:xfrm>
            <a:off x="454389" y="1867003"/>
            <a:ext cx="357790" cy="276999"/>
          </a:xfrm>
          <a:prstGeom prst="rect">
            <a:avLst/>
          </a:prstGeom>
          <a:noFill/>
        </p:spPr>
        <p:txBody>
          <a:bodyPr wrap="none" rtlCol="0">
            <a:spAutoFit/>
          </a:bodyPr>
          <a:lstStyle/>
          <a:p>
            <a:pPr algn="l"/>
            <a:r>
              <a:rPr lang="en-US" sz="1200" b="1"/>
              <a:t>01</a:t>
            </a:r>
          </a:p>
        </p:txBody>
      </p:sp>
      <p:sp>
        <p:nvSpPr>
          <p:cNvPr id="22" name="Text Placeholder 24">
            <a:extLst>
              <a:ext uri="{FF2B5EF4-FFF2-40B4-BE49-F238E27FC236}">
                <a16:creationId xmlns:a16="http://schemas.microsoft.com/office/drawing/2014/main" id="{D7B3D0DB-2EA9-49C1-88C4-F55FD4E33E62}"/>
              </a:ext>
            </a:extLst>
          </p:cNvPr>
          <p:cNvSpPr>
            <a:spLocks noGrp="1"/>
          </p:cNvSpPr>
          <p:nvPr>
            <p:ph type="body" sz="quarter" idx="15"/>
          </p:nvPr>
        </p:nvSpPr>
        <p:spPr>
          <a:xfrm>
            <a:off x="3964966" y="2401155"/>
            <a:ext cx="3348752"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cxnSp>
        <p:nvCxnSpPr>
          <p:cNvPr id="23" name="Straight Connector 22">
            <a:extLst>
              <a:ext uri="{FF2B5EF4-FFF2-40B4-BE49-F238E27FC236}">
                <a16:creationId xmlns:a16="http://schemas.microsoft.com/office/drawing/2014/main" id="{96A3B837-23DB-4327-B614-EF560D51698F}"/>
              </a:ext>
            </a:extLst>
          </p:cNvPr>
          <p:cNvCxnSpPr/>
          <p:nvPr userDrawn="1"/>
        </p:nvCxnSpPr>
        <p:spPr>
          <a:xfrm>
            <a:off x="4067598" y="2410803"/>
            <a:ext cx="32461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4C12A34-72F3-4954-BE69-BD4660B366D6}"/>
              </a:ext>
            </a:extLst>
          </p:cNvPr>
          <p:cNvCxnSpPr/>
          <p:nvPr userDrawn="1"/>
        </p:nvCxnSpPr>
        <p:spPr>
          <a:xfrm>
            <a:off x="4067598" y="3047758"/>
            <a:ext cx="32461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 Placeholder 28">
            <a:extLst>
              <a:ext uri="{FF2B5EF4-FFF2-40B4-BE49-F238E27FC236}">
                <a16:creationId xmlns:a16="http://schemas.microsoft.com/office/drawing/2014/main" id="{F7B81E75-E29C-46DA-B1D5-0C614A3643E9}"/>
              </a:ext>
            </a:extLst>
          </p:cNvPr>
          <p:cNvSpPr>
            <a:spLocks noGrp="1"/>
          </p:cNvSpPr>
          <p:nvPr>
            <p:ph type="body" sz="quarter" idx="16"/>
          </p:nvPr>
        </p:nvSpPr>
        <p:spPr>
          <a:xfrm>
            <a:off x="3958613" y="3298877"/>
            <a:ext cx="3355106" cy="2870148"/>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Box 25">
            <a:extLst>
              <a:ext uri="{FF2B5EF4-FFF2-40B4-BE49-F238E27FC236}">
                <a16:creationId xmlns:a16="http://schemas.microsoft.com/office/drawing/2014/main" id="{9A005C46-9AA9-4FE7-A3B8-8F94A2774839}"/>
              </a:ext>
            </a:extLst>
          </p:cNvPr>
          <p:cNvSpPr txBox="1"/>
          <p:nvPr userDrawn="1"/>
        </p:nvSpPr>
        <p:spPr>
          <a:xfrm>
            <a:off x="3971124" y="1867003"/>
            <a:ext cx="357790" cy="276999"/>
          </a:xfrm>
          <a:prstGeom prst="rect">
            <a:avLst/>
          </a:prstGeom>
          <a:noFill/>
        </p:spPr>
        <p:txBody>
          <a:bodyPr wrap="none" rtlCol="0">
            <a:spAutoFit/>
          </a:bodyPr>
          <a:lstStyle/>
          <a:p>
            <a:pPr algn="l"/>
            <a:r>
              <a:rPr lang="en-US" sz="1200" b="1"/>
              <a:t>02</a:t>
            </a:r>
          </a:p>
        </p:txBody>
      </p:sp>
      <p:sp>
        <p:nvSpPr>
          <p:cNvPr id="27" name="Text Placeholder 24">
            <a:extLst>
              <a:ext uri="{FF2B5EF4-FFF2-40B4-BE49-F238E27FC236}">
                <a16:creationId xmlns:a16="http://schemas.microsoft.com/office/drawing/2014/main" id="{56437212-975C-442C-B415-339DBB038579}"/>
              </a:ext>
            </a:extLst>
          </p:cNvPr>
          <p:cNvSpPr>
            <a:spLocks noGrp="1"/>
          </p:cNvSpPr>
          <p:nvPr>
            <p:ph type="body" sz="quarter" idx="17"/>
          </p:nvPr>
        </p:nvSpPr>
        <p:spPr>
          <a:xfrm>
            <a:off x="7467215" y="2401155"/>
            <a:ext cx="3348752"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cxnSp>
        <p:nvCxnSpPr>
          <p:cNvPr id="28" name="Straight Connector 27">
            <a:extLst>
              <a:ext uri="{FF2B5EF4-FFF2-40B4-BE49-F238E27FC236}">
                <a16:creationId xmlns:a16="http://schemas.microsoft.com/office/drawing/2014/main" id="{5C9E2048-3D9A-4D10-B4D3-55885C5C4A16}"/>
              </a:ext>
            </a:extLst>
          </p:cNvPr>
          <p:cNvCxnSpPr/>
          <p:nvPr userDrawn="1"/>
        </p:nvCxnSpPr>
        <p:spPr>
          <a:xfrm>
            <a:off x="7569847" y="2410803"/>
            <a:ext cx="32461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21BED94-D114-4634-8456-103C4CFAF80E}"/>
              </a:ext>
            </a:extLst>
          </p:cNvPr>
          <p:cNvCxnSpPr/>
          <p:nvPr userDrawn="1"/>
        </p:nvCxnSpPr>
        <p:spPr>
          <a:xfrm>
            <a:off x="7569847" y="3047758"/>
            <a:ext cx="32461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 Placeholder 28">
            <a:extLst>
              <a:ext uri="{FF2B5EF4-FFF2-40B4-BE49-F238E27FC236}">
                <a16:creationId xmlns:a16="http://schemas.microsoft.com/office/drawing/2014/main" id="{ADB32618-CA30-473C-A67C-E2840BEFA3F2}"/>
              </a:ext>
            </a:extLst>
          </p:cNvPr>
          <p:cNvSpPr>
            <a:spLocks noGrp="1"/>
          </p:cNvSpPr>
          <p:nvPr>
            <p:ph type="body" sz="quarter" idx="18"/>
          </p:nvPr>
        </p:nvSpPr>
        <p:spPr>
          <a:xfrm>
            <a:off x="7460862" y="3298877"/>
            <a:ext cx="3355106" cy="2870148"/>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Box 30">
            <a:extLst>
              <a:ext uri="{FF2B5EF4-FFF2-40B4-BE49-F238E27FC236}">
                <a16:creationId xmlns:a16="http://schemas.microsoft.com/office/drawing/2014/main" id="{CE135130-1BC5-4C60-BE93-18D4142CE74D}"/>
              </a:ext>
            </a:extLst>
          </p:cNvPr>
          <p:cNvSpPr txBox="1"/>
          <p:nvPr userDrawn="1"/>
        </p:nvSpPr>
        <p:spPr>
          <a:xfrm>
            <a:off x="7473373" y="1867003"/>
            <a:ext cx="357790" cy="276999"/>
          </a:xfrm>
          <a:prstGeom prst="rect">
            <a:avLst/>
          </a:prstGeom>
          <a:noFill/>
        </p:spPr>
        <p:txBody>
          <a:bodyPr wrap="none" rtlCol="0">
            <a:spAutoFit/>
          </a:bodyPr>
          <a:lstStyle/>
          <a:p>
            <a:pPr algn="l"/>
            <a:r>
              <a:rPr lang="en-US" sz="1200" b="1"/>
              <a:t>03</a:t>
            </a:r>
          </a:p>
        </p:txBody>
      </p:sp>
    </p:spTree>
    <p:extLst>
      <p:ext uri="{BB962C8B-B14F-4D97-AF65-F5344CB8AC3E}">
        <p14:creationId xmlns:p14="http://schemas.microsoft.com/office/powerpoint/2010/main" val="10362115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p:nvPr>
        </p:nvSpPr>
        <p:spPr/>
        <p:txBody>
          <a:bodyPr>
            <a:noAutofit/>
          </a:bodyPr>
          <a:lstStyle/>
          <a:p>
            <a:r>
              <a:rPr lang="en-US"/>
              <a:t>Click to edit Master title style</a:t>
            </a:r>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p:nvPr>
        </p:nvSpPr>
        <p:spPr>
          <a:xfrm>
            <a:off x="448231" y="2401155"/>
            <a:ext cx="2201894"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grpSp>
        <p:nvGrpSpPr>
          <p:cNvPr id="6" name="Group 5">
            <a:extLst>
              <a:ext uri="{FF2B5EF4-FFF2-40B4-BE49-F238E27FC236}">
                <a16:creationId xmlns:a16="http://schemas.microsoft.com/office/drawing/2014/main" id="{FE4499DD-B6BA-49FF-88A5-C700EDCF0871}"/>
              </a:ext>
            </a:extLst>
          </p:cNvPr>
          <p:cNvGrpSpPr/>
          <p:nvPr userDrawn="1"/>
        </p:nvGrpSpPr>
        <p:grpSpPr>
          <a:xfrm>
            <a:off x="550863" y="2410803"/>
            <a:ext cx="2097087" cy="636955"/>
            <a:chOff x="550863" y="2410803"/>
            <a:chExt cx="3246120" cy="636955"/>
          </a:xfrm>
        </p:grpSpPr>
        <p:cxnSp>
          <p:nvCxnSpPr>
            <p:cNvPr id="19" name="Straight Connector 18">
              <a:extLst>
                <a:ext uri="{FF2B5EF4-FFF2-40B4-BE49-F238E27FC236}">
                  <a16:creationId xmlns:a16="http://schemas.microsoft.com/office/drawing/2014/main" id="{DF4F8B34-1981-4C3C-B1D5-E67656B4D0C7}"/>
                </a:ext>
              </a:extLst>
            </p:cNvPr>
            <p:cNvCxnSpPr/>
            <p:nvPr userDrawn="1"/>
          </p:nvCxnSpPr>
          <p:spPr>
            <a:xfrm>
              <a:off x="550863" y="2410803"/>
              <a:ext cx="32461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EBF98D6-A4C3-4294-ADB1-A0F3BC8073D1}"/>
                </a:ext>
              </a:extLst>
            </p:cNvPr>
            <p:cNvCxnSpPr/>
            <p:nvPr userDrawn="1"/>
          </p:nvCxnSpPr>
          <p:spPr>
            <a:xfrm>
              <a:off x="550863" y="3047758"/>
              <a:ext cx="32461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p:nvPr>
        </p:nvSpPr>
        <p:spPr>
          <a:xfrm>
            <a:off x="441878" y="3298877"/>
            <a:ext cx="2206072" cy="2870148"/>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2D179BE4-0F13-4FD3-9BF7-03924F8962F3}"/>
              </a:ext>
            </a:extLst>
          </p:cNvPr>
          <p:cNvSpPr txBox="1"/>
          <p:nvPr userDrawn="1"/>
        </p:nvSpPr>
        <p:spPr>
          <a:xfrm>
            <a:off x="454389" y="1867003"/>
            <a:ext cx="357790" cy="276999"/>
          </a:xfrm>
          <a:prstGeom prst="rect">
            <a:avLst/>
          </a:prstGeom>
          <a:noFill/>
        </p:spPr>
        <p:txBody>
          <a:bodyPr wrap="none" rtlCol="0">
            <a:spAutoFit/>
          </a:bodyPr>
          <a:lstStyle/>
          <a:p>
            <a:pPr algn="l"/>
            <a:r>
              <a:rPr lang="en-US" sz="1200" b="1"/>
              <a:t>01</a:t>
            </a:r>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p:nvPr>
        </p:nvSpPr>
        <p:spPr>
          <a:xfrm>
            <a:off x="3263893" y="2401155"/>
            <a:ext cx="2201894"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grpSp>
        <p:nvGrpSpPr>
          <p:cNvPr id="33" name="Group 32">
            <a:extLst>
              <a:ext uri="{FF2B5EF4-FFF2-40B4-BE49-F238E27FC236}">
                <a16:creationId xmlns:a16="http://schemas.microsoft.com/office/drawing/2014/main" id="{54EA2947-8001-450A-B426-C6BFA50448EF}"/>
              </a:ext>
            </a:extLst>
          </p:cNvPr>
          <p:cNvGrpSpPr/>
          <p:nvPr userDrawn="1"/>
        </p:nvGrpSpPr>
        <p:grpSpPr>
          <a:xfrm>
            <a:off x="3366525" y="2410803"/>
            <a:ext cx="2097087" cy="636955"/>
            <a:chOff x="550863" y="2410803"/>
            <a:chExt cx="3246120" cy="636955"/>
          </a:xfrm>
        </p:grpSpPr>
        <p:cxnSp>
          <p:nvCxnSpPr>
            <p:cNvPr id="34" name="Straight Connector 33">
              <a:extLst>
                <a:ext uri="{FF2B5EF4-FFF2-40B4-BE49-F238E27FC236}">
                  <a16:creationId xmlns:a16="http://schemas.microsoft.com/office/drawing/2014/main" id="{BF39DA03-4083-45C5-8557-C668B693786D}"/>
                </a:ext>
              </a:extLst>
            </p:cNvPr>
            <p:cNvCxnSpPr/>
            <p:nvPr userDrawn="1"/>
          </p:nvCxnSpPr>
          <p:spPr>
            <a:xfrm>
              <a:off x="550863" y="2410803"/>
              <a:ext cx="32461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4D033D7-C56A-48C2-9E89-656FF3EDA172}"/>
                </a:ext>
              </a:extLst>
            </p:cNvPr>
            <p:cNvCxnSpPr/>
            <p:nvPr userDrawn="1"/>
          </p:nvCxnSpPr>
          <p:spPr>
            <a:xfrm>
              <a:off x="550863" y="3047758"/>
              <a:ext cx="32461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 name="Text Placeholder 28">
            <a:extLst>
              <a:ext uri="{FF2B5EF4-FFF2-40B4-BE49-F238E27FC236}">
                <a16:creationId xmlns:a16="http://schemas.microsoft.com/office/drawing/2014/main" id="{0A7C273B-8559-43AA-B267-57F7868BD942}"/>
              </a:ext>
            </a:extLst>
          </p:cNvPr>
          <p:cNvSpPr>
            <a:spLocks noGrp="1"/>
          </p:cNvSpPr>
          <p:nvPr>
            <p:ph type="body" sz="quarter" idx="16"/>
          </p:nvPr>
        </p:nvSpPr>
        <p:spPr>
          <a:xfrm>
            <a:off x="3257540" y="3298877"/>
            <a:ext cx="2206072" cy="2870148"/>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TextBox 36">
            <a:extLst>
              <a:ext uri="{FF2B5EF4-FFF2-40B4-BE49-F238E27FC236}">
                <a16:creationId xmlns:a16="http://schemas.microsoft.com/office/drawing/2014/main" id="{A6461ABD-5CEA-4AC3-838A-3A0493AF84BC}"/>
              </a:ext>
            </a:extLst>
          </p:cNvPr>
          <p:cNvSpPr txBox="1"/>
          <p:nvPr userDrawn="1"/>
        </p:nvSpPr>
        <p:spPr>
          <a:xfrm>
            <a:off x="3270051" y="1867003"/>
            <a:ext cx="357790" cy="276999"/>
          </a:xfrm>
          <a:prstGeom prst="rect">
            <a:avLst/>
          </a:prstGeom>
          <a:noFill/>
        </p:spPr>
        <p:txBody>
          <a:bodyPr wrap="none" rtlCol="0">
            <a:spAutoFit/>
          </a:bodyPr>
          <a:lstStyle/>
          <a:p>
            <a:pPr algn="l"/>
            <a:r>
              <a:rPr lang="en-US" sz="1200" b="1"/>
              <a:t>02</a:t>
            </a:r>
          </a:p>
        </p:txBody>
      </p:sp>
      <p:sp>
        <p:nvSpPr>
          <p:cNvPr id="38" name="Text Placeholder 24">
            <a:extLst>
              <a:ext uri="{FF2B5EF4-FFF2-40B4-BE49-F238E27FC236}">
                <a16:creationId xmlns:a16="http://schemas.microsoft.com/office/drawing/2014/main" id="{481FC4F9-BD67-4606-B238-D84C48638BCE}"/>
              </a:ext>
            </a:extLst>
          </p:cNvPr>
          <p:cNvSpPr>
            <a:spLocks noGrp="1"/>
          </p:cNvSpPr>
          <p:nvPr>
            <p:ph type="body" sz="quarter" idx="17"/>
          </p:nvPr>
        </p:nvSpPr>
        <p:spPr>
          <a:xfrm>
            <a:off x="6068418" y="2401155"/>
            <a:ext cx="2201894"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grpSp>
        <p:nvGrpSpPr>
          <p:cNvPr id="39" name="Group 38">
            <a:extLst>
              <a:ext uri="{FF2B5EF4-FFF2-40B4-BE49-F238E27FC236}">
                <a16:creationId xmlns:a16="http://schemas.microsoft.com/office/drawing/2014/main" id="{FB6E805E-0045-4670-BFA4-3B11E84DA790}"/>
              </a:ext>
            </a:extLst>
          </p:cNvPr>
          <p:cNvGrpSpPr/>
          <p:nvPr userDrawn="1"/>
        </p:nvGrpSpPr>
        <p:grpSpPr>
          <a:xfrm>
            <a:off x="6171050" y="2410803"/>
            <a:ext cx="2097087" cy="636955"/>
            <a:chOff x="550863" y="2410803"/>
            <a:chExt cx="3246120" cy="636955"/>
          </a:xfrm>
        </p:grpSpPr>
        <p:cxnSp>
          <p:nvCxnSpPr>
            <p:cNvPr id="40" name="Straight Connector 39">
              <a:extLst>
                <a:ext uri="{FF2B5EF4-FFF2-40B4-BE49-F238E27FC236}">
                  <a16:creationId xmlns:a16="http://schemas.microsoft.com/office/drawing/2014/main" id="{E4E59203-9F84-4E41-BC57-CD79ADBF1412}"/>
                </a:ext>
              </a:extLst>
            </p:cNvPr>
            <p:cNvCxnSpPr/>
            <p:nvPr userDrawn="1"/>
          </p:nvCxnSpPr>
          <p:spPr>
            <a:xfrm>
              <a:off x="550863" y="2410803"/>
              <a:ext cx="32461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45514DF-ACCB-461E-BDB7-4077E6C77560}"/>
                </a:ext>
              </a:extLst>
            </p:cNvPr>
            <p:cNvCxnSpPr/>
            <p:nvPr userDrawn="1"/>
          </p:nvCxnSpPr>
          <p:spPr>
            <a:xfrm>
              <a:off x="550863" y="3047758"/>
              <a:ext cx="32461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2" name="Text Placeholder 28">
            <a:extLst>
              <a:ext uri="{FF2B5EF4-FFF2-40B4-BE49-F238E27FC236}">
                <a16:creationId xmlns:a16="http://schemas.microsoft.com/office/drawing/2014/main" id="{A430ED60-A82A-4D5B-B0C7-1E84CC51CD1D}"/>
              </a:ext>
            </a:extLst>
          </p:cNvPr>
          <p:cNvSpPr>
            <a:spLocks noGrp="1"/>
          </p:cNvSpPr>
          <p:nvPr>
            <p:ph type="body" sz="quarter" idx="18"/>
          </p:nvPr>
        </p:nvSpPr>
        <p:spPr>
          <a:xfrm>
            <a:off x="6062065" y="3298877"/>
            <a:ext cx="2206072" cy="2870148"/>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3" name="TextBox 42">
            <a:extLst>
              <a:ext uri="{FF2B5EF4-FFF2-40B4-BE49-F238E27FC236}">
                <a16:creationId xmlns:a16="http://schemas.microsoft.com/office/drawing/2014/main" id="{04FFDD2B-7EF4-4D95-94AB-8983074F76A5}"/>
              </a:ext>
            </a:extLst>
          </p:cNvPr>
          <p:cNvSpPr txBox="1"/>
          <p:nvPr userDrawn="1"/>
        </p:nvSpPr>
        <p:spPr>
          <a:xfrm>
            <a:off x="6074576" y="1867003"/>
            <a:ext cx="357790" cy="276999"/>
          </a:xfrm>
          <a:prstGeom prst="rect">
            <a:avLst/>
          </a:prstGeom>
          <a:noFill/>
        </p:spPr>
        <p:txBody>
          <a:bodyPr wrap="none" rtlCol="0">
            <a:spAutoFit/>
          </a:bodyPr>
          <a:lstStyle/>
          <a:p>
            <a:pPr algn="l"/>
            <a:r>
              <a:rPr lang="en-US" sz="1200" b="1"/>
              <a:t>03</a:t>
            </a:r>
          </a:p>
        </p:txBody>
      </p:sp>
      <p:sp>
        <p:nvSpPr>
          <p:cNvPr id="44" name="Text Placeholder 24">
            <a:extLst>
              <a:ext uri="{FF2B5EF4-FFF2-40B4-BE49-F238E27FC236}">
                <a16:creationId xmlns:a16="http://schemas.microsoft.com/office/drawing/2014/main" id="{E0360535-2DA1-4589-94EC-6694F31934B4}"/>
              </a:ext>
            </a:extLst>
          </p:cNvPr>
          <p:cNvSpPr>
            <a:spLocks noGrp="1"/>
          </p:cNvSpPr>
          <p:nvPr>
            <p:ph type="body" sz="quarter" idx="19"/>
          </p:nvPr>
        </p:nvSpPr>
        <p:spPr>
          <a:xfrm>
            <a:off x="8879296" y="2401155"/>
            <a:ext cx="2201894"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grpSp>
        <p:nvGrpSpPr>
          <p:cNvPr id="45" name="Group 44">
            <a:extLst>
              <a:ext uri="{FF2B5EF4-FFF2-40B4-BE49-F238E27FC236}">
                <a16:creationId xmlns:a16="http://schemas.microsoft.com/office/drawing/2014/main" id="{ACC0D123-E0A1-4F0F-853D-4C2AE19536B2}"/>
              </a:ext>
            </a:extLst>
          </p:cNvPr>
          <p:cNvGrpSpPr/>
          <p:nvPr userDrawn="1"/>
        </p:nvGrpSpPr>
        <p:grpSpPr>
          <a:xfrm>
            <a:off x="8981928" y="2410803"/>
            <a:ext cx="2097087" cy="636955"/>
            <a:chOff x="550863" y="2410803"/>
            <a:chExt cx="3246120" cy="636955"/>
          </a:xfrm>
        </p:grpSpPr>
        <p:cxnSp>
          <p:nvCxnSpPr>
            <p:cNvPr id="46" name="Straight Connector 45">
              <a:extLst>
                <a:ext uri="{FF2B5EF4-FFF2-40B4-BE49-F238E27FC236}">
                  <a16:creationId xmlns:a16="http://schemas.microsoft.com/office/drawing/2014/main" id="{4A4D979D-6CA9-4896-B5E5-6E007BBAA8CE}"/>
                </a:ext>
              </a:extLst>
            </p:cNvPr>
            <p:cNvCxnSpPr/>
            <p:nvPr userDrawn="1"/>
          </p:nvCxnSpPr>
          <p:spPr>
            <a:xfrm>
              <a:off x="550863" y="2410803"/>
              <a:ext cx="32461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CA1D20E-786E-438D-BB3E-5D7D9EE46AEF}"/>
                </a:ext>
              </a:extLst>
            </p:cNvPr>
            <p:cNvCxnSpPr/>
            <p:nvPr userDrawn="1"/>
          </p:nvCxnSpPr>
          <p:spPr>
            <a:xfrm>
              <a:off x="550863" y="3047758"/>
              <a:ext cx="32461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8" name="Text Placeholder 28">
            <a:extLst>
              <a:ext uri="{FF2B5EF4-FFF2-40B4-BE49-F238E27FC236}">
                <a16:creationId xmlns:a16="http://schemas.microsoft.com/office/drawing/2014/main" id="{67123EA2-E29F-4277-8FA3-013111007D96}"/>
              </a:ext>
            </a:extLst>
          </p:cNvPr>
          <p:cNvSpPr>
            <a:spLocks noGrp="1"/>
          </p:cNvSpPr>
          <p:nvPr>
            <p:ph type="body" sz="quarter" idx="20"/>
          </p:nvPr>
        </p:nvSpPr>
        <p:spPr>
          <a:xfrm>
            <a:off x="8872943" y="3298877"/>
            <a:ext cx="2206072" cy="2870148"/>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9" name="TextBox 48">
            <a:extLst>
              <a:ext uri="{FF2B5EF4-FFF2-40B4-BE49-F238E27FC236}">
                <a16:creationId xmlns:a16="http://schemas.microsoft.com/office/drawing/2014/main" id="{5832141D-2E9E-40E4-96BD-70D24672D900}"/>
              </a:ext>
            </a:extLst>
          </p:cNvPr>
          <p:cNvSpPr txBox="1"/>
          <p:nvPr userDrawn="1"/>
        </p:nvSpPr>
        <p:spPr>
          <a:xfrm>
            <a:off x="8885454" y="1867003"/>
            <a:ext cx="357790" cy="276999"/>
          </a:xfrm>
          <a:prstGeom prst="rect">
            <a:avLst/>
          </a:prstGeom>
          <a:noFill/>
        </p:spPr>
        <p:txBody>
          <a:bodyPr wrap="none" rtlCol="0">
            <a:spAutoFit/>
          </a:bodyPr>
          <a:lstStyle/>
          <a:p>
            <a:pPr algn="l"/>
            <a:r>
              <a:rPr lang="en-US" sz="1200" b="1"/>
              <a:t>04</a:t>
            </a:r>
          </a:p>
        </p:txBody>
      </p:sp>
    </p:spTree>
    <p:extLst>
      <p:ext uri="{BB962C8B-B14F-4D97-AF65-F5344CB8AC3E}">
        <p14:creationId xmlns:p14="http://schemas.microsoft.com/office/powerpoint/2010/main" val="262594480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olumn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p:nvPr>
        </p:nvSpPr>
        <p:spPr/>
        <p:txBody>
          <a:bodyPr>
            <a:noAutofit/>
          </a:bodyPr>
          <a:lstStyle/>
          <a:p>
            <a:r>
              <a:rPr lang="en-US"/>
              <a:t>Click to edit Master title style</a:t>
            </a:r>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p:nvPr>
        </p:nvSpPr>
        <p:spPr>
          <a:xfrm>
            <a:off x="448231" y="1174487"/>
            <a:ext cx="5029200"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p:nvPr>
        </p:nvSpPr>
        <p:spPr>
          <a:xfrm>
            <a:off x="441877" y="1920160"/>
            <a:ext cx="5035553" cy="1785065"/>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p:nvPr>
        </p:nvSpPr>
        <p:spPr>
          <a:xfrm>
            <a:off x="6341765" y="1174487"/>
            <a:ext cx="5029200"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36" name="Text Placeholder 28">
            <a:extLst>
              <a:ext uri="{FF2B5EF4-FFF2-40B4-BE49-F238E27FC236}">
                <a16:creationId xmlns:a16="http://schemas.microsoft.com/office/drawing/2014/main" id="{0A7C273B-8559-43AA-B267-57F7868BD942}"/>
              </a:ext>
            </a:extLst>
          </p:cNvPr>
          <p:cNvSpPr>
            <a:spLocks noGrp="1"/>
          </p:cNvSpPr>
          <p:nvPr>
            <p:ph type="body" sz="quarter" idx="16"/>
          </p:nvPr>
        </p:nvSpPr>
        <p:spPr>
          <a:xfrm>
            <a:off x="6327063" y="1920160"/>
            <a:ext cx="5043897" cy="1785065"/>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Text Placeholder 24">
            <a:extLst>
              <a:ext uri="{FF2B5EF4-FFF2-40B4-BE49-F238E27FC236}">
                <a16:creationId xmlns:a16="http://schemas.microsoft.com/office/drawing/2014/main" id="{481FC4F9-BD67-4606-B238-D84C48638BCE}"/>
              </a:ext>
            </a:extLst>
          </p:cNvPr>
          <p:cNvSpPr>
            <a:spLocks noGrp="1"/>
          </p:cNvSpPr>
          <p:nvPr>
            <p:ph type="body" sz="quarter" idx="17"/>
          </p:nvPr>
        </p:nvSpPr>
        <p:spPr>
          <a:xfrm>
            <a:off x="438706" y="3387000"/>
            <a:ext cx="5035554"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42" name="Text Placeholder 28">
            <a:extLst>
              <a:ext uri="{FF2B5EF4-FFF2-40B4-BE49-F238E27FC236}">
                <a16:creationId xmlns:a16="http://schemas.microsoft.com/office/drawing/2014/main" id="{A430ED60-A82A-4D5B-B0C7-1E84CC51CD1D}"/>
              </a:ext>
            </a:extLst>
          </p:cNvPr>
          <p:cNvSpPr>
            <a:spLocks noGrp="1"/>
          </p:cNvSpPr>
          <p:nvPr>
            <p:ph type="body" sz="quarter" idx="18"/>
          </p:nvPr>
        </p:nvSpPr>
        <p:spPr>
          <a:xfrm>
            <a:off x="439287" y="4120915"/>
            <a:ext cx="5044495" cy="1914533"/>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4" name="Text Placeholder 24">
            <a:extLst>
              <a:ext uri="{FF2B5EF4-FFF2-40B4-BE49-F238E27FC236}">
                <a16:creationId xmlns:a16="http://schemas.microsoft.com/office/drawing/2014/main" id="{E0360535-2DA1-4589-94EC-6694F31934B4}"/>
              </a:ext>
            </a:extLst>
          </p:cNvPr>
          <p:cNvSpPr>
            <a:spLocks noGrp="1"/>
          </p:cNvSpPr>
          <p:nvPr>
            <p:ph type="body" sz="quarter" idx="19"/>
          </p:nvPr>
        </p:nvSpPr>
        <p:spPr>
          <a:xfrm>
            <a:off x="6341764" y="3387000"/>
            <a:ext cx="5043897"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48" name="Text Placeholder 28">
            <a:extLst>
              <a:ext uri="{FF2B5EF4-FFF2-40B4-BE49-F238E27FC236}">
                <a16:creationId xmlns:a16="http://schemas.microsoft.com/office/drawing/2014/main" id="{67123EA2-E29F-4277-8FA3-013111007D96}"/>
              </a:ext>
            </a:extLst>
          </p:cNvPr>
          <p:cNvSpPr>
            <a:spLocks noGrp="1"/>
          </p:cNvSpPr>
          <p:nvPr>
            <p:ph type="body" sz="quarter" idx="20"/>
          </p:nvPr>
        </p:nvSpPr>
        <p:spPr>
          <a:xfrm>
            <a:off x="6321701" y="4120915"/>
            <a:ext cx="5063959" cy="1914533"/>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723886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p:nvPr>
        </p:nvSpPr>
        <p:spPr/>
        <p:txBody>
          <a:bodyPr>
            <a:noAutofit/>
          </a:bodyPr>
          <a:lstStyle/>
          <a:p>
            <a:r>
              <a:rPr lang="en-US"/>
              <a:t>Click to edit Master title style</a:t>
            </a:r>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p:nvPr>
        </p:nvSpPr>
        <p:spPr>
          <a:xfrm>
            <a:off x="448231" y="1174487"/>
            <a:ext cx="3602736"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p:nvPr>
        </p:nvSpPr>
        <p:spPr>
          <a:xfrm>
            <a:off x="441878" y="1920160"/>
            <a:ext cx="3602736" cy="1785065"/>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p:nvPr>
        </p:nvSpPr>
        <p:spPr>
          <a:xfrm>
            <a:off x="4250223" y="1174487"/>
            <a:ext cx="3602736"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36" name="Text Placeholder 28">
            <a:extLst>
              <a:ext uri="{FF2B5EF4-FFF2-40B4-BE49-F238E27FC236}">
                <a16:creationId xmlns:a16="http://schemas.microsoft.com/office/drawing/2014/main" id="{0A7C273B-8559-43AA-B267-57F7868BD942}"/>
              </a:ext>
            </a:extLst>
          </p:cNvPr>
          <p:cNvSpPr>
            <a:spLocks noGrp="1"/>
          </p:cNvSpPr>
          <p:nvPr>
            <p:ph type="body" sz="quarter" idx="16"/>
          </p:nvPr>
        </p:nvSpPr>
        <p:spPr>
          <a:xfrm>
            <a:off x="4235521" y="1920160"/>
            <a:ext cx="3602736" cy="1785065"/>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Text Placeholder 24">
            <a:extLst>
              <a:ext uri="{FF2B5EF4-FFF2-40B4-BE49-F238E27FC236}">
                <a16:creationId xmlns:a16="http://schemas.microsoft.com/office/drawing/2014/main" id="{481FC4F9-BD67-4606-B238-D84C48638BCE}"/>
              </a:ext>
            </a:extLst>
          </p:cNvPr>
          <p:cNvSpPr>
            <a:spLocks noGrp="1"/>
          </p:cNvSpPr>
          <p:nvPr>
            <p:ph type="body" sz="quarter" idx="17"/>
          </p:nvPr>
        </p:nvSpPr>
        <p:spPr>
          <a:xfrm>
            <a:off x="439288" y="3387000"/>
            <a:ext cx="3611679"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42" name="Text Placeholder 28">
            <a:extLst>
              <a:ext uri="{FF2B5EF4-FFF2-40B4-BE49-F238E27FC236}">
                <a16:creationId xmlns:a16="http://schemas.microsoft.com/office/drawing/2014/main" id="{A430ED60-A82A-4D5B-B0C7-1E84CC51CD1D}"/>
              </a:ext>
            </a:extLst>
          </p:cNvPr>
          <p:cNvSpPr>
            <a:spLocks noGrp="1"/>
          </p:cNvSpPr>
          <p:nvPr>
            <p:ph type="body" sz="quarter" idx="18"/>
          </p:nvPr>
        </p:nvSpPr>
        <p:spPr>
          <a:xfrm>
            <a:off x="439288" y="4120915"/>
            <a:ext cx="3602736" cy="1914533"/>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4" name="Text Placeholder 24">
            <a:extLst>
              <a:ext uri="{FF2B5EF4-FFF2-40B4-BE49-F238E27FC236}">
                <a16:creationId xmlns:a16="http://schemas.microsoft.com/office/drawing/2014/main" id="{E0360535-2DA1-4589-94EC-6694F31934B4}"/>
              </a:ext>
            </a:extLst>
          </p:cNvPr>
          <p:cNvSpPr>
            <a:spLocks noGrp="1"/>
          </p:cNvSpPr>
          <p:nvPr>
            <p:ph type="body" sz="quarter" idx="19"/>
          </p:nvPr>
        </p:nvSpPr>
        <p:spPr>
          <a:xfrm>
            <a:off x="4232981" y="3387000"/>
            <a:ext cx="3619977"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48" name="Text Placeholder 28">
            <a:extLst>
              <a:ext uri="{FF2B5EF4-FFF2-40B4-BE49-F238E27FC236}">
                <a16:creationId xmlns:a16="http://schemas.microsoft.com/office/drawing/2014/main" id="{67123EA2-E29F-4277-8FA3-013111007D96}"/>
              </a:ext>
            </a:extLst>
          </p:cNvPr>
          <p:cNvSpPr>
            <a:spLocks noGrp="1"/>
          </p:cNvSpPr>
          <p:nvPr>
            <p:ph type="body" sz="quarter" idx="20"/>
          </p:nvPr>
        </p:nvSpPr>
        <p:spPr>
          <a:xfrm>
            <a:off x="4230159" y="4120915"/>
            <a:ext cx="3602736" cy="1914533"/>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24">
            <a:extLst>
              <a:ext uri="{FF2B5EF4-FFF2-40B4-BE49-F238E27FC236}">
                <a16:creationId xmlns:a16="http://schemas.microsoft.com/office/drawing/2014/main" id="{9DC36EAE-96C1-4712-8AFD-EC2994346926}"/>
              </a:ext>
            </a:extLst>
          </p:cNvPr>
          <p:cNvSpPr>
            <a:spLocks noGrp="1"/>
          </p:cNvSpPr>
          <p:nvPr>
            <p:ph type="body" sz="quarter" idx="21"/>
          </p:nvPr>
        </p:nvSpPr>
        <p:spPr>
          <a:xfrm>
            <a:off x="8026625" y="1174487"/>
            <a:ext cx="3602736"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18" name="Text Placeholder 28">
            <a:extLst>
              <a:ext uri="{FF2B5EF4-FFF2-40B4-BE49-F238E27FC236}">
                <a16:creationId xmlns:a16="http://schemas.microsoft.com/office/drawing/2014/main" id="{E18812E5-E182-4AF8-8C90-D30E694BA0FD}"/>
              </a:ext>
            </a:extLst>
          </p:cNvPr>
          <p:cNvSpPr>
            <a:spLocks noGrp="1"/>
          </p:cNvSpPr>
          <p:nvPr>
            <p:ph type="body" sz="quarter" idx="22"/>
          </p:nvPr>
        </p:nvSpPr>
        <p:spPr>
          <a:xfrm>
            <a:off x="8011923" y="1920160"/>
            <a:ext cx="3602736" cy="1785065"/>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24">
            <a:extLst>
              <a:ext uri="{FF2B5EF4-FFF2-40B4-BE49-F238E27FC236}">
                <a16:creationId xmlns:a16="http://schemas.microsoft.com/office/drawing/2014/main" id="{DA9B2275-1004-4AC4-8694-96DA475D280B}"/>
              </a:ext>
            </a:extLst>
          </p:cNvPr>
          <p:cNvSpPr>
            <a:spLocks noGrp="1"/>
          </p:cNvSpPr>
          <p:nvPr>
            <p:ph type="body" sz="quarter" idx="23"/>
          </p:nvPr>
        </p:nvSpPr>
        <p:spPr>
          <a:xfrm>
            <a:off x="8006561" y="3387000"/>
            <a:ext cx="3622799"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0" name="Text Placeholder 28">
            <a:extLst>
              <a:ext uri="{FF2B5EF4-FFF2-40B4-BE49-F238E27FC236}">
                <a16:creationId xmlns:a16="http://schemas.microsoft.com/office/drawing/2014/main" id="{7962FF8E-DD6C-4E6B-8DFE-CF745FFC4F33}"/>
              </a:ext>
            </a:extLst>
          </p:cNvPr>
          <p:cNvSpPr>
            <a:spLocks noGrp="1"/>
          </p:cNvSpPr>
          <p:nvPr>
            <p:ph type="body" sz="quarter" idx="24"/>
          </p:nvPr>
        </p:nvSpPr>
        <p:spPr>
          <a:xfrm>
            <a:off x="8006561" y="4120915"/>
            <a:ext cx="3602736" cy="1914533"/>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193814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C7E84-985F-0F45-9CF2-5F4E5C68BA40}"/>
              </a:ext>
            </a:extLst>
          </p:cNvPr>
          <p:cNvSpPr>
            <a:spLocks noGrp="1"/>
          </p:cNvSpPr>
          <p:nvPr>
            <p:ph type="title"/>
          </p:nvPr>
        </p:nvSpPr>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4875D7F0-8A9E-9647-914E-47B6E16F9185}"/>
              </a:ext>
            </a:extLst>
          </p:cNvPr>
          <p:cNvSpPr>
            <a:spLocks noGrp="1"/>
          </p:cNvSpPr>
          <p:nvPr>
            <p:ph sz="half" idx="1"/>
          </p:nvPr>
        </p:nvSpPr>
        <p:spPr>
          <a:xfrm>
            <a:off x="448056" y="1664208"/>
            <a:ext cx="5486400" cy="4504817"/>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7FAA63-E270-EA42-8327-EB452D20EC90}"/>
              </a:ext>
            </a:extLst>
          </p:cNvPr>
          <p:cNvSpPr>
            <a:spLocks noGrp="1"/>
          </p:cNvSpPr>
          <p:nvPr>
            <p:ph sz="half" idx="2"/>
          </p:nvPr>
        </p:nvSpPr>
        <p:spPr>
          <a:xfrm>
            <a:off x="6151562" y="1664208"/>
            <a:ext cx="5486400" cy="4504817"/>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4A376D47-7CDA-4B15-8494-3F2B3F920B9C}"/>
              </a:ext>
            </a:extLst>
          </p:cNvPr>
          <p:cNvSpPr>
            <a:spLocks noGrp="1"/>
          </p:cNvSpPr>
          <p:nvPr>
            <p:ph type="body" sz="quarter" idx="13"/>
          </p:nvPr>
        </p:nvSpPr>
        <p:spPr>
          <a:xfrm>
            <a:off x="457200" y="842118"/>
            <a:ext cx="11192256" cy="365760"/>
          </a:xfrm>
        </p:spPr>
        <p:txBody>
          <a:bodyPr vert="horz" lIns="91440" tIns="45720" rIns="91440" bIns="45720" rtlCol="0">
            <a:noAutofit/>
          </a:bodyPr>
          <a:lstStyle>
            <a:lvl1pPr marL="0" indent="0">
              <a:buNone/>
              <a:defRPr lang="en-US" sz="2000" smtClean="0"/>
            </a:lvl1pPr>
            <a:lvl2pPr>
              <a:defRPr lang="en-US" smtClean="0"/>
            </a:lvl2pPr>
            <a:lvl3pPr>
              <a:defRPr lang="en-US" smtClean="0"/>
            </a:lvl3pPr>
            <a:lvl4pPr>
              <a:defRPr lang="en-US" smtClean="0"/>
            </a:lvl4pPr>
            <a:lvl5pPr>
              <a:defRPr lang="en-US"/>
            </a:lvl5pPr>
          </a:lstStyle>
          <a:p>
            <a:pPr marL="228600" lvl="0" indent="-228600"/>
            <a:r>
              <a:rPr lang="en-US"/>
              <a:t>Click to edit Master text styles</a:t>
            </a:r>
          </a:p>
        </p:txBody>
      </p:sp>
    </p:spTree>
    <p:extLst>
      <p:ext uri="{BB962C8B-B14F-4D97-AF65-F5344CB8AC3E}">
        <p14:creationId xmlns:p14="http://schemas.microsoft.com/office/powerpoint/2010/main" val="108343917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lined text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C8E81-0D59-BF41-BF7B-677C751F5031}"/>
              </a:ext>
            </a:extLst>
          </p:cNvPr>
          <p:cNvSpPr>
            <a:spLocks noGrp="1"/>
          </p:cNvSpPr>
          <p:nvPr>
            <p:ph type="title" hasCustomPrompt="1"/>
          </p:nvPr>
        </p:nvSpPr>
        <p:spPr>
          <a:xfrm>
            <a:off x="449251" y="311377"/>
            <a:ext cx="11188711" cy="1014984"/>
          </a:xfrm>
        </p:spPr>
        <p:txBody>
          <a:bodyPr/>
          <a:lstStyle/>
          <a:p>
            <a:r>
              <a:rPr lang="en-US"/>
              <a:t>Click to edit Master title style</a:t>
            </a:r>
            <a:br>
              <a:rPr lang="en-US"/>
            </a:br>
            <a:r>
              <a:rPr lang="en-US"/>
              <a:t>Click to edit Master title style</a:t>
            </a:r>
          </a:p>
        </p:txBody>
      </p:sp>
      <p:sp>
        <p:nvSpPr>
          <p:cNvPr id="3" name="Content Placeholder 2">
            <a:extLst>
              <a:ext uri="{FF2B5EF4-FFF2-40B4-BE49-F238E27FC236}">
                <a16:creationId xmlns:a16="http://schemas.microsoft.com/office/drawing/2014/main" id="{27FFF17C-0C13-7440-BAF8-4AF48C39F36C}"/>
              </a:ext>
            </a:extLst>
          </p:cNvPr>
          <p:cNvSpPr>
            <a:spLocks noGrp="1"/>
          </p:cNvSpPr>
          <p:nvPr>
            <p:ph sz="half" idx="1"/>
          </p:nvPr>
        </p:nvSpPr>
        <p:spPr>
          <a:xfrm>
            <a:off x="448056" y="2167128"/>
            <a:ext cx="5486400" cy="398360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DC696CB-855E-3C49-930A-F6300B36958D}"/>
              </a:ext>
            </a:extLst>
          </p:cNvPr>
          <p:cNvSpPr>
            <a:spLocks noGrp="1"/>
          </p:cNvSpPr>
          <p:nvPr>
            <p:ph sz="half" idx="2"/>
          </p:nvPr>
        </p:nvSpPr>
        <p:spPr>
          <a:xfrm>
            <a:off x="6151562" y="2167128"/>
            <a:ext cx="5486400" cy="398360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7">
            <a:extLst>
              <a:ext uri="{FF2B5EF4-FFF2-40B4-BE49-F238E27FC236}">
                <a16:creationId xmlns:a16="http://schemas.microsoft.com/office/drawing/2014/main" id="{B99B04B5-E0D7-F84C-B5C1-AA08C41B3681}"/>
              </a:ext>
            </a:extLst>
          </p:cNvPr>
          <p:cNvSpPr>
            <a:spLocks noGrp="1"/>
          </p:cNvSpPr>
          <p:nvPr>
            <p:ph type="body" sz="quarter" idx="13"/>
          </p:nvPr>
        </p:nvSpPr>
        <p:spPr>
          <a:xfrm>
            <a:off x="457200" y="1463040"/>
            <a:ext cx="11192256" cy="365760"/>
          </a:xfrm>
        </p:spPr>
        <p:txBody>
          <a:bodyPr vert="horz" lIns="91440" tIns="45720" rIns="91440" bIns="45720" rtlCol="0">
            <a:noAutofit/>
          </a:bodyPr>
          <a:lstStyle>
            <a:lvl1pPr marL="0" indent="0">
              <a:buNone/>
              <a:defRPr lang="en-US" sz="2000" smtClean="0"/>
            </a:lvl1pPr>
            <a:lvl2pPr>
              <a:defRPr lang="en-US" smtClean="0"/>
            </a:lvl2pPr>
            <a:lvl3pPr>
              <a:defRPr lang="en-US" smtClean="0"/>
            </a:lvl3pPr>
            <a:lvl4pPr>
              <a:defRPr lang="en-US" smtClean="0"/>
            </a:lvl4pPr>
            <a:lvl5pPr>
              <a:defRPr lang="en-US"/>
            </a:lvl5pPr>
          </a:lstStyle>
          <a:p>
            <a:pPr marL="228600" lvl="0" indent="-228600"/>
            <a:r>
              <a:rPr lang="en-US"/>
              <a:t>Click to edit Master text styles</a:t>
            </a:r>
          </a:p>
        </p:txBody>
      </p:sp>
    </p:spTree>
    <p:extLst>
      <p:ext uri="{BB962C8B-B14F-4D97-AF65-F5344CB8AC3E}">
        <p14:creationId xmlns:p14="http://schemas.microsoft.com/office/powerpoint/2010/main" val="193086370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w headings">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66863CB-394D-5047-BE43-D868DE8CBD36}"/>
              </a:ext>
            </a:extLst>
          </p:cNvPr>
          <p:cNvSpPr>
            <a:spLocks noGrp="1"/>
          </p:cNvSpPr>
          <p:nvPr>
            <p:ph sz="half" idx="2"/>
          </p:nvPr>
        </p:nvSpPr>
        <p:spPr>
          <a:xfrm>
            <a:off x="448056" y="2433503"/>
            <a:ext cx="5486400" cy="3735522"/>
          </a:xfrm>
        </p:spPr>
        <p:txBody>
          <a:bodyPr>
            <a:noAutofit/>
          </a:bodyPr>
          <a:lstStyle>
            <a:lvl1pPr marL="227013" indent="-227013">
              <a:buFont typeface="Arial" panose="020B0604020202020204" pitchFamily="34" charset="0"/>
              <a:buChar char="•"/>
              <a:defRPr sz="1800" b="0"/>
            </a:lvl1pPr>
            <a:lvl2pPr marL="517525" indent="-234950">
              <a:buFont typeface="Century Gothic" panose="020B0502020202020204" pitchFamily="34" charset="0"/>
              <a:buChar char="–"/>
              <a:defRPr sz="1800"/>
            </a:lvl2pPr>
            <a:lvl3pPr marL="800100" indent="-228600">
              <a:buFont typeface="Century Gothic" panose="020B0502020202020204" pitchFamily="34" charset="0"/>
              <a:buChar char="–"/>
              <a:defRPr sz="1800"/>
            </a:lvl3pPr>
            <a:lvl4pPr marL="1084263" indent="-227013">
              <a:buFont typeface="Century Gothic" panose="020B0502020202020204" pitchFamily="34" charset="0"/>
              <a:buChar char="–"/>
              <a:defRPr sz="1800"/>
            </a:lvl4pPr>
            <a:lvl5pPr marL="1374775" indent="-234950">
              <a:buFont typeface="Century Gothic" panose="020B0502020202020204" pitchFamily="34" charset="0"/>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7EBBE9CD-C878-0C4B-8D18-2EDD2C725DF2}"/>
              </a:ext>
            </a:extLst>
          </p:cNvPr>
          <p:cNvSpPr>
            <a:spLocks noGrp="1"/>
          </p:cNvSpPr>
          <p:nvPr>
            <p:ph sz="quarter" idx="4"/>
          </p:nvPr>
        </p:nvSpPr>
        <p:spPr>
          <a:xfrm>
            <a:off x="6150539" y="2433503"/>
            <a:ext cx="5486400" cy="3735522"/>
          </a:xfrm>
        </p:spPr>
        <p:txBody>
          <a:bodyPr>
            <a:noAutofit/>
          </a:bodyPr>
          <a:lstStyle>
            <a:lvl1pPr marL="227013" indent="-227013">
              <a:buFont typeface="Arial" panose="020B0604020202020204" pitchFamily="34" charset="0"/>
              <a:buChar char="•"/>
              <a:defRPr sz="1800" b="0"/>
            </a:lvl1pPr>
            <a:lvl2pPr marL="517525" indent="-234950">
              <a:buFont typeface="Century Gothic" panose="020B0502020202020204" pitchFamily="34" charset="0"/>
              <a:buChar char="–"/>
              <a:defRPr sz="1800"/>
            </a:lvl2pPr>
            <a:lvl3pPr marL="800100" indent="-228600">
              <a:buFont typeface="Century Gothic" panose="020B0502020202020204" pitchFamily="34" charset="0"/>
              <a:buChar char="–"/>
              <a:defRPr sz="1800"/>
            </a:lvl3pPr>
            <a:lvl4pPr marL="1084263" indent="-227013">
              <a:buFont typeface="Century Gothic" panose="020B0502020202020204" pitchFamily="34" charset="0"/>
              <a:buChar char="–"/>
              <a:defRPr sz="1800"/>
            </a:lvl4pPr>
            <a:lvl5pPr marL="1374775" indent="-234950">
              <a:buFont typeface="Century Gothic" panose="020B0502020202020204" pitchFamily="34" charset="0"/>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5A9A5157-2B8D-1343-9CC8-A09A3E238EFE}"/>
              </a:ext>
            </a:extLst>
          </p:cNvPr>
          <p:cNvSpPr>
            <a:spLocks noGrp="1"/>
          </p:cNvSpPr>
          <p:nvPr>
            <p:ph type="title"/>
          </p:nvPr>
        </p:nvSpPr>
        <p:spPr>
          <a:xfrm>
            <a:off x="448056" y="310896"/>
            <a:ext cx="11192256" cy="1194927"/>
          </a:xfrm>
        </p:spPr>
        <p:txBody>
          <a:bodyPr>
            <a:noAutofit/>
          </a:bodyPr>
          <a:lstStyle/>
          <a:p>
            <a:r>
              <a:rPr lang="en-US"/>
              <a:t>Click to edit Master title style</a:t>
            </a:r>
          </a:p>
        </p:txBody>
      </p:sp>
      <p:sp>
        <p:nvSpPr>
          <p:cNvPr id="3" name="Text Placeholder 2">
            <a:extLst>
              <a:ext uri="{FF2B5EF4-FFF2-40B4-BE49-F238E27FC236}">
                <a16:creationId xmlns:a16="http://schemas.microsoft.com/office/drawing/2014/main" id="{3B73A1C3-B54F-AD4D-A16E-14B2BD495820}"/>
              </a:ext>
            </a:extLst>
          </p:cNvPr>
          <p:cNvSpPr>
            <a:spLocks noGrp="1"/>
          </p:cNvSpPr>
          <p:nvPr>
            <p:ph type="body" idx="1"/>
          </p:nvPr>
        </p:nvSpPr>
        <p:spPr>
          <a:xfrm>
            <a:off x="450719" y="1540789"/>
            <a:ext cx="5486400" cy="823912"/>
          </a:xfrm>
        </p:spPr>
        <p:txBody>
          <a:bodyPr anchor="b" anchorCtr="0">
            <a:no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05BE5447-4228-5747-B709-A80C08285350}"/>
              </a:ext>
            </a:extLst>
          </p:cNvPr>
          <p:cNvSpPr>
            <a:spLocks noGrp="1"/>
          </p:cNvSpPr>
          <p:nvPr>
            <p:ph type="body" sz="quarter" idx="3"/>
          </p:nvPr>
        </p:nvSpPr>
        <p:spPr>
          <a:xfrm>
            <a:off x="6150539" y="1540789"/>
            <a:ext cx="5486400" cy="823912"/>
          </a:xfrm>
        </p:spPr>
        <p:txBody>
          <a:bodyPr anchor="b" anchorCtr="0">
            <a:no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97569391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over_1">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C09EA89-7FF3-5B4D-BB5D-5107958535F7}"/>
              </a:ext>
            </a:extLst>
          </p:cNvPr>
          <p:cNvPicPr>
            <a:picLocks noChangeAspect="1"/>
          </p:cNvPicPr>
          <p:nvPr userDrawn="1"/>
        </p:nvPicPr>
        <p:blipFill>
          <a:blip r:embed="rId2"/>
          <a:srcRect/>
          <a:stretch/>
        </p:blipFill>
        <p:spPr bwMode="invGray">
          <a:xfrm>
            <a:off x="428891" y="336108"/>
            <a:ext cx="1520560" cy="437540"/>
          </a:xfrm>
          <a:prstGeom prst="rect">
            <a:avLst/>
          </a:prstGeom>
        </p:spPr>
      </p:pic>
      <p:sp>
        <p:nvSpPr>
          <p:cNvPr id="48" name="Title 47">
            <a:extLst>
              <a:ext uri="{FF2B5EF4-FFF2-40B4-BE49-F238E27FC236}">
                <a16:creationId xmlns:a16="http://schemas.microsoft.com/office/drawing/2014/main" id="{4589C02F-442A-0542-9D03-7E040DDACB47}"/>
              </a:ext>
            </a:extLst>
          </p:cNvPr>
          <p:cNvSpPr>
            <a:spLocks noGrp="1"/>
          </p:cNvSpPr>
          <p:nvPr userDrawn="1">
            <p:ph type="title"/>
          </p:nvPr>
        </p:nvSpPr>
        <p:spPr>
          <a:xfrm>
            <a:off x="445027" y="2872136"/>
            <a:ext cx="9922936" cy="1325880"/>
          </a:xfrm>
        </p:spPr>
        <p:txBody>
          <a:bodyPr anchor="b">
            <a:noAutofit/>
          </a:bodyPr>
          <a:lstStyle>
            <a:lvl1pPr>
              <a:lnSpc>
                <a:spcPct val="100000"/>
              </a:lnSpc>
              <a:defRPr sz="4500">
                <a:solidFill>
                  <a:srgbClr val="86ED78"/>
                </a:solidFill>
              </a:defRPr>
            </a:lvl1pPr>
          </a:lstStyle>
          <a:p>
            <a:r>
              <a:rPr lang="en-US"/>
              <a:t>Click to edit Master title style</a:t>
            </a:r>
          </a:p>
        </p:txBody>
      </p:sp>
      <p:sp>
        <p:nvSpPr>
          <p:cNvPr id="50" name="Text Placeholder 49">
            <a:extLst>
              <a:ext uri="{FF2B5EF4-FFF2-40B4-BE49-F238E27FC236}">
                <a16:creationId xmlns:a16="http://schemas.microsoft.com/office/drawing/2014/main" id="{DD2D2BCA-78AE-5743-9F8D-A3743719CCC9}"/>
              </a:ext>
            </a:extLst>
          </p:cNvPr>
          <p:cNvSpPr>
            <a:spLocks noGrp="1"/>
          </p:cNvSpPr>
          <p:nvPr userDrawn="1">
            <p:ph type="body" sz="quarter" idx="10"/>
          </p:nvPr>
        </p:nvSpPr>
        <p:spPr>
          <a:xfrm>
            <a:off x="445027" y="4223467"/>
            <a:ext cx="9922936"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52" name="Text Placeholder 51">
            <a:extLst>
              <a:ext uri="{FF2B5EF4-FFF2-40B4-BE49-F238E27FC236}">
                <a16:creationId xmlns:a16="http://schemas.microsoft.com/office/drawing/2014/main" id="{3835534A-190F-8648-8860-68E350DCF51F}"/>
              </a:ext>
            </a:extLst>
          </p:cNvPr>
          <p:cNvSpPr>
            <a:spLocks noGrp="1"/>
          </p:cNvSpPr>
          <p:nvPr userDrawn="1">
            <p:ph type="body" sz="quarter" idx="11"/>
          </p:nvPr>
        </p:nvSpPr>
        <p:spPr>
          <a:xfrm>
            <a:off x="452967" y="5729747"/>
            <a:ext cx="2769548" cy="431800"/>
          </a:xfrm>
        </p:spPr>
        <p:txBody>
          <a:bodyPr anchor="b" anchorCtr="0">
            <a:noAutofit/>
          </a:bodyPr>
          <a:lstStyle>
            <a:lvl1pPr marL="0" indent="0">
              <a:lnSpc>
                <a:spcPct val="100000"/>
              </a:lnSpc>
              <a:spcBef>
                <a:spcPts val="0"/>
              </a:spcBef>
              <a:buFontTx/>
              <a:buNone/>
              <a:defRPr sz="12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sp>
        <p:nvSpPr>
          <p:cNvPr id="54" name="Text Placeholder 53">
            <a:extLst>
              <a:ext uri="{FF2B5EF4-FFF2-40B4-BE49-F238E27FC236}">
                <a16:creationId xmlns:a16="http://schemas.microsoft.com/office/drawing/2014/main" id="{CA1B436A-5815-A940-938E-2A592E2623F7}"/>
              </a:ext>
            </a:extLst>
          </p:cNvPr>
          <p:cNvSpPr>
            <a:spLocks noGrp="1"/>
          </p:cNvSpPr>
          <p:nvPr userDrawn="1">
            <p:ph type="body" sz="quarter" idx="12"/>
          </p:nvPr>
        </p:nvSpPr>
        <p:spPr>
          <a:xfrm>
            <a:off x="445028" y="6077917"/>
            <a:ext cx="2772835" cy="280987"/>
          </a:xfrm>
        </p:spPr>
        <p:txBody>
          <a:bodyPr>
            <a:noAutofit/>
          </a:bodyPr>
          <a:lstStyle>
            <a:lvl1pPr marL="0" indent="0">
              <a:lnSpc>
                <a:spcPct val="100000"/>
              </a:lnSpc>
              <a:buFontTx/>
              <a:buNone/>
              <a:defRPr sz="1200">
                <a:solidFill>
                  <a:schemeClr val="bg1"/>
                </a:solidFill>
              </a:defRPr>
            </a:lvl1pPr>
            <a:lvl2pPr marL="457200" indent="0">
              <a:buFontTx/>
              <a:buNone/>
              <a:defRPr sz="1200">
                <a:solidFill>
                  <a:schemeClr val="bg1"/>
                </a:solidFill>
              </a:defRPr>
            </a:lvl2pPr>
            <a:lvl3pPr marL="914400" indent="0">
              <a:buFontTx/>
              <a:buNone/>
              <a:defRPr sz="1200">
                <a:solidFill>
                  <a:schemeClr val="bg1"/>
                </a:solidFill>
              </a:defRPr>
            </a:lvl3pPr>
            <a:lvl4pPr marL="1371600" indent="0">
              <a:buFontTx/>
              <a:buNone/>
              <a:defRPr sz="1200">
                <a:solidFill>
                  <a:schemeClr val="bg1"/>
                </a:solidFill>
              </a:defRPr>
            </a:lvl4pPr>
            <a:lvl5pPr marL="1828800" indent="0">
              <a:buFontTx/>
              <a:buNone/>
              <a:defRPr sz="1200">
                <a:solidFill>
                  <a:schemeClr val="bg1"/>
                </a:solidFill>
              </a:defRPr>
            </a:lvl5pPr>
          </a:lstStyle>
          <a:p>
            <a:pPr lvl="0"/>
            <a:r>
              <a:rPr lang="en-US"/>
              <a:t>Click to edit Master text styles</a:t>
            </a:r>
          </a:p>
        </p:txBody>
      </p:sp>
      <p:sp>
        <p:nvSpPr>
          <p:cNvPr id="8" name="Text Placeholder 51">
            <a:extLst>
              <a:ext uri="{FF2B5EF4-FFF2-40B4-BE49-F238E27FC236}">
                <a16:creationId xmlns:a16="http://schemas.microsoft.com/office/drawing/2014/main" id="{9AE1D286-FE91-4B46-BB6E-01029D684DA7}"/>
              </a:ext>
            </a:extLst>
          </p:cNvPr>
          <p:cNvSpPr>
            <a:spLocks noGrp="1"/>
          </p:cNvSpPr>
          <p:nvPr>
            <p:ph type="body" sz="quarter" idx="13"/>
          </p:nvPr>
        </p:nvSpPr>
        <p:spPr>
          <a:xfrm>
            <a:off x="3253427" y="5729747"/>
            <a:ext cx="2769548" cy="431800"/>
          </a:xfrm>
        </p:spPr>
        <p:txBody>
          <a:bodyPr anchor="b" anchorCtr="0">
            <a:noAutofit/>
          </a:bodyPr>
          <a:lstStyle>
            <a:lvl1pPr marL="0" indent="0">
              <a:lnSpc>
                <a:spcPct val="100000"/>
              </a:lnSpc>
              <a:spcBef>
                <a:spcPts val="0"/>
              </a:spcBef>
              <a:buFontTx/>
              <a:buNone/>
              <a:defRPr sz="12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sp>
        <p:nvSpPr>
          <p:cNvPr id="9" name="Text Placeholder 53">
            <a:extLst>
              <a:ext uri="{FF2B5EF4-FFF2-40B4-BE49-F238E27FC236}">
                <a16:creationId xmlns:a16="http://schemas.microsoft.com/office/drawing/2014/main" id="{DBBC01BB-F541-43F0-94E6-ECC09BB40F7C}"/>
              </a:ext>
            </a:extLst>
          </p:cNvPr>
          <p:cNvSpPr>
            <a:spLocks noGrp="1"/>
          </p:cNvSpPr>
          <p:nvPr>
            <p:ph type="body" sz="quarter" idx="14"/>
          </p:nvPr>
        </p:nvSpPr>
        <p:spPr>
          <a:xfrm>
            <a:off x="3245488" y="6077917"/>
            <a:ext cx="2772835" cy="280987"/>
          </a:xfrm>
        </p:spPr>
        <p:txBody>
          <a:bodyPr>
            <a:noAutofit/>
          </a:bodyPr>
          <a:lstStyle>
            <a:lvl1pPr marL="0" indent="0">
              <a:lnSpc>
                <a:spcPct val="100000"/>
              </a:lnSpc>
              <a:buFontTx/>
              <a:buNone/>
              <a:defRPr sz="1200">
                <a:solidFill>
                  <a:schemeClr val="bg1"/>
                </a:solidFill>
              </a:defRPr>
            </a:lvl1pPr>
            <a:lvl2pPr marL="457200" indent="0">
              <a:buFontTx/>
              <a:buNone/>
              <a:defRPr sz="1200">
                <a:solidFill>
                  <a:schemeClr val="bg1"/>
                </a:solidFill>
              </a:defRPr>
            </a:lvl2pPr>
            <a:lvl3pPr marL="914400" indent="0">
              <a:buFontTx/>
              <a:buNone/>
              <a:defRPr sz="1200">
                <a:solidFill>
                  <a:schemeClr val="bg1"/>
                </a:solidFill>
              </a:defRPr>
            </a:lvl3pPr>
            <a:lvl4pPr marL="1371600" indent="0">
              <a:buFontTx/>
              <a:buNone/>
              <a:defRPr sz="1200">
                <a:solidFill>
                  <a:schemeClr val="bg1"/>
                </a:solidFill>
              </a:defRPr>
            </a:lvl4pPr>
            <a:lvl5pPr marL="1828800" indent="0">
              <a:buFontTx/>
              <a:buNone/>
              <a:defRPr sz="1200">
                <a:solidFill>
                  <a:schemeClr val="bg1"/>
                </a:solidFill>
              </a:defRPr>
            </a:lvl5pPr>
          </a:lstStyle>
          <a:p>
            <a:pPr lvl="0"/>
            <a:r>
              <a:rPr lang="en-US"/>
              <a:t>Click to edit Master text styles</a:t>
            </a:r>
          </a:p>
        </p:txBody>
      </p:sp>
      <p:sp>
        <p:nvSpPr>
          <p:cNvPr id="10" name="Text Placeholder 51">
            <a:extLst>
              <a:ext uri="{FF2B5EF4-FFF2-40B4-BE49-F238E27FC236}">
                <a16:creationId xmlns:a16="http://schemas.microsoft.com/office/drawing/2014/main" id="{C08BB528-698F-4E5C-BC7E-51C5596CE8A8}"/>
              </a:ext>
            </a:extLst>
          </p:cNvPr>
          <p:cNvSpPr>
            <a:spLocks noGrp="1"/>
          </p:cNvSpPr>
          <p:nvPr>
            <p:ph type="body" sz="quarter" idx="15"/>
          </p:nvPr>
        </p:nvSpPr>
        <p:spPr>
          <a:xfrm>
            <a:off x="6055739" y="5729747"/>
            <a:ext cx="2769548" cy="431800"/>
          </a:xfrm>
        </p:spPr>
        <p:txBody>
          <a:bodyPr anchor="b" anchorCtr="0">
            <a:noAutofit/>
          </a:bodyPr>
          <a:lstStyle>
            <a:lvl1pPr marL="0" indent="0">
              <a:lnSpc>
                <a:spcPct val="100000"/>
              </a:lnSpc>
              <a:spcBef>
                <a:spcPts val="0"/>
              </a:spcBef>
              <a:buFontTx/>
              <a:buNone/>
              <a:defRPr sz="12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sp>
        <p:nvSpPr>
          <p:cNvPr id="11" name="Text Placeholder 53">
            <a:extLst>
              <a:ext uri="{FF2B5EF4-FFF2-40B4-BE49-F238E27FC236}">
                <a16:creationId xmlns:a16="http://schemas.microsoft.com/office/drawing/2014/main" id="{C264A348-E5D2-495E-A7AB-E068C6192DAA}"/>
              </a:ext>
            </a:extLst>
          </p:cNvPr>
          <p:cNvSpPr>
            <a:spLocks noGrp="1"/>
          </p:cNvSpPr>
          <p:nvPr>
            <p:ph type="body" sz="quarter" idx="16"/>
          </p:nvPr>
        </p:nvSpPr>
        <p:spPr>
          <a:xfrm>
            <a:off x="6047800" y="6077917"/>
            <a:ext cx="2772835" cy="280987"/>
          </a:xfrm>
        </p:spPr>
        <p:txBody>
          <a:bodyPr>
            <a:noAutofit/>
          </a:bodyPr>
          <a:lstStyle>
            <a:lvl1pPr marL="0" indent="0">
              <a:lnSpc>
                <a:spcPct val="100000"/>
              </a:lnSpc>
              <a:buFontTx/>
              <a:buNone/>
              <a:defRPr sz="1200">
                <a:solidFill>
                  <a:schemeClr val="bg1"/>
                </a:solidFill>
              </a:defRPr>
            </a:lvl1pPr>
            <a:lvl2pPr marL="457200" indent="0">
              <a:buFontTx/>
              <a:buNone/>
              <a:defRPr sz="1200">
                <a:solidFill>
                  <a:schemeClr val="bg1"/>
                </a:solidFill>
              </a:defRPr>
            </a:lvl2pPr>
            <a:lvl3pPr marL="914400" indent="0">
              <a:buFontTx/>
              <a:buNone/>
              <a:defRPr sz="1200">
                <a:solidFill>
                  <a:schemeClr val="bg1"/>
                </a:solidFill>
              </a:defRPr>
            </a:lvl3pPr>
            <a:lvl4pPr marL="1371600" indent="0">
              <a:buFontTx/>
              <a:buNone/>
              <a:defRPr sz="1200">
                <a:solidFill>
                  <a:schemeClr val="bg1"/>
                </a:solidFill>
              </a:defRPr>
            </a:lvl4pPr>
            <a:lvl5pPr marL="1828800" indent="0">
              <a:buFontTx/>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70794717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ntent w 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A5157-2B8D-1343-9CC8-A09A3E238EFE}"/>
              </a:ext>
            </a:extLst>
          </p:cNvPr>
          <p:cNvSpPr>
            <a:spLocks noGrp="1"/>
          </p:cNvSpPr>
          <p:nvPr>
            <p:ph type="title"/>
          </p:nvPr>
        </p:nvSpPr>
        <p:spPr>
          <a:xfrm>
            <a:off x="448056" y="310896"/>
            <a:ext cx="11192256" cy="1194927"/>
          </a:xfrm>
        </p:spPr>
        <p:txBody>
          <a:bodyPr>
            <a:noAutofit/>
          </a:bodyPr>
          <a:lstStyle/>
          <a:p>
            <a:r>
              <a:rPr lang="en-US"/>
              <a:t>Click to edit Master title style</a:t>
            </a:r>
          </a:p>
        </p:txBody>
      </p:sp>
      <p:sp>
        <p:nvSpPr>
          <p:cNvPr id="3" name="Text Placeholder 2">
            <a:extLst>
              <a:ext uri="{FF2B5EF4-FFF2-40B4-BE49-F238E27FC236}">
                <a16:creationId xmlns:a16="http://schemas.microsoft.com/office/drawing/2014/main" id="{3B73A1C3-B54F-AD4D-A16E-14B2BD495820}"/>
              </a:ext>
            </a:extLst>
          </p:cNvPr>
          <p:cNvSpPr>
            <a:spLocks noGrp="1"/>
          </p:cNvSpPr>
          <p:nvPr>
            <p:ph type="body" idx="1"/>
          </p:nvPr>
        </p:nvSpPr>
        <p:spPr>
          <a:xfrm>
            <a:off x="450719" y="1540789"/>
            <a:ext cx="3469894" cy="823912"/>
          </a:xfrm>
        </p:spPr>
        <p:txBody>
          <a:bodyPr anchor="b" anchorCtr="0">
            <a:no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6863CB-394D-5047-BE43-D868DE8CBD36}"/>
              </a:ext>
            </a:extLst>
          </p:cNvPr>
          <p:cNvSpPr>
            <a:spLocks noGrp="1"/>
          </p:cNvSpPr>
          <p:nvPr>
            <p:ph sz="half" idx="2"/>
          </p:nvPr>
        </p:nvSpPr>
        <p:spPr>
          <a:xfrm>
            <a:off x="448056" y="2464326"/>
            <a:ext cx="3469894" cy="3704700"/>
          </a:xfrm>
        </p:spPr>
        <p:txBody>
          <a:bodyPr>
            <a:noAutofit/>
          </a:bodyPr>
          <a:lstStyle>
            <a:lvl1pPr marL="227013" indent="-227013">
              <a:buFont typeface="Arial" panose="020B0604020202020204" pitchFamily="34" charset="0"/>
              <a:buChar char="•"/>
              <a:defRPr sz="1600" b="0"/>
            </a:lvl1pPr>
            <a:lvl2pPr marL="517525" indent="-234950">
              <a:buFont typeface="Century Gothic" panose="020B0502020202020204" pitchFamily="34" charset="0"/>
              <a:buChar char="–"/>
              <a:defRPr sz="1600"/>
            </a:lvl2pPr>
            <a:lvl3pPr marL="800100" indent="-228600">
              <a:buFont typeface="Century Gothic" panose="020B0502020202020204" pitchFamily="34" charset="0"/>
              <a:buChar char="–"/>
              <a:defRPr sz="1600"/>
            </a:lvl3pPr>
            <a:lvl4pPr marL="1084263" indent="-227013">
              <a:buFont typeface="Century Gothic" panose="020B0502020202020204" pitchFamily="34" charset="0"/>
              <a:buChar char="–"/>
              <a:defRPr sz="1600"/>
            </a:lvl4pPr>
            <a:lvl5pPr marL="1374775" indent="-234950">
              <a:buFont typeface="Century Gothic" panose="020B0502020202020204" pitchFamily="34" charset="0"/>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BE5447-4228-5747-B709-A80C08285350}"/>
              </a:ext>
            </a:extLst>
          </p:cNvPr>
          <p:cNvSpPr>
            <a:spLocks noGrp="1"/>
          </p:cNvSpPr>
          <p:nvPr>
            <p:ph type="body" sz="quarter" idx="3"/>
          </p:nvPr>
        </p:nvSpPr>
        <p:spPr>
          <a:xfrm>
            <a:off x="3957741" y="1540789"/>
            <a:ext cx="3469894" cy="823912"/>
          </a:xfrm>
        </p:spPr>
        <p:txBody>
          <a:bodyPr anchor="b" anchorCtr="0">
            <a:no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BBE9CD-C878-0C4B-8D18-2EDD2C725DF2}"/>
              </a:ext>
            </a:extLst>
          </p:cNvPr>
          <p:cNvSpPr>
            <a:spLocks noGrp="1"/>
          </p:cNvSpPr>
          <p:nvPr>
            <p:ph sz="quarter" idx="4"/>
          </p:nvPr>
        </p:nvSpPr>
        <p:spPr>
          <a:xfrm>
            <a:off x="3957741" y="2464326"/>
            <a:ext cx="3469894" cy="3704700"/>
          </a:xfrm>
        </p:spPr>
        <p:txBody>
          <a:bodyPr>
            <a:noAutofit/>
          </a:bodyPr>
          <a:lstStyle>
            <a:lvl1pPr marL="227013" indent="-227013">
              <a:buFont typeface="Arial" panose="020B0604020202020204" pitchFamily="34" charset="0"/>
              <a:buChar char="•"/>
              <a:defRPr sz="1600" b="0"/>
            </a:lvl1pPr>
            <a:lvl2pPr marL="517525" indent="-234950">
              <a:buFont typeface="Century Gothic" panose="020B0502020202020204" pitchFamily="34" charset="0"/>
              <a:buChar char="–"/>
              <a:defRPr sz="1600"/>
            </a:lvl2pPr>
            <a:lvl3pPr marL="800100" indent="-228600">
              <a:buFont typeface="Century Gothic" panose="020B0502020202020204" pitchFamily="34" charset="0"/>
              <a:buChar char="–"/>
              <a:defRPr sz="1600"/>
            </a:lvl3pPr>
            <a:lvl4pPr marL="1084263" indent="-227013">
              <a:buFont typeface="Century Gothic" panose="020B0502020202020204" pitchFamily="34" charset="0"/>
              <a:buChar char="–"/>
              <a:defRPr sz="1600"/>
            </a:lvl4pPr>
            <a:lvl5pPr marL="1374775" indent="-234950">
              <a:buFont typeface="Century Gothic" panose="020B0502020202020204" pitchFamily="34" charset="0"/>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D51AA3FF-063F-467D-BA26-EEDDBF3E0390}"/>
              </a:ext>
            </a:extLst>
          </p:cNvPr>
          <p:cNvSpPr>
            <a:spLocks noGrp="1"/>
          </p:cNvSpPr>
          <p:nvPr>
            <p:ph type="body" sz="quarter" idx="10"/>
          </p:nvPr>
        </p:nvSpPr>
        <p:spPr>
          <a:xfrm>
            <a:off x="7470775" y="1540789"/>
            <a:ext cx="3469894" cy="823912"/>
          </a:xfrm>
        </p:spPr>
        <p:txBody>
          <a:bodyPr anchor="b" anchorCtr="0">
            <a:no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5">
            <a:extLst>
              <a:ext uri="{FF2B5EF4-FFF2-40B4-BE49-F238E27FC236}">
                <a16:creationId xmlns:a16="http://schemas.microsoft.com/office/drawing/2014/main" id="{7715844C-8A14-445F-8DCB-B15A2EE7CB3C}"/>
              </a:ext>
            </a:extLst>
          </p:cNvPr>
          <p:cNvSpPr>
            <a:spLocks noGrp="1"/>
          </p:cNvSpPr>
          <p:nvPr>
            <p:ph sz="quarter" idx="11"/>
          </p:nvPr>
        </p:nvSpPr>
        <p:spPr>
          <a:xfrm>
            <a:off x="7470775" y="2464326"/>
            <a:ext cx="3469894" cy="3704700"/>
          </a:xfrm>
        </p:spPr>
        <p:txBody>
          <a:bodyPr>
            <a:noAutofit/>
          </a:bodyPr>
          <a:lstStyle>
            <a:lvl1pPr marL="227013" indent="-227013">
              <a:buFont typeface="Arial" panose="020B0604020202020204" pitchFamily="34" charset="0"/>
              <a:buChar char="•"/>
              <a:defRPr sz="1600" b="0"/>
            </a:lvl1pPr>
            <a:lvl2pPr marL="517525" indent="-234950">
              <a:buFont typeface="Century Gothic" panose="020B0502020202020204" pitchFamily="34" charset="0"/>
              <a:buChar char="–"/>
              <a:defRPr sz="1600"/>
            </a:lvl2pPr>
            <a:lvl3pPr marL="800100" indent="-228600">
              <a:buFont typeface="Century Gothic" panose="020B0502020202020204" pitchFamily="34" charset="0"/>
              <a:buChar char="–"/>
              <a:defRPr sz="1600"/>
            </a:lvl3pPr>
            <a:lvl4pPr marL="1084263" indent="-227013">
              <a:buFont typeface="Century Gothic" panose="020B0502020202020204" pitchFamily="34" charset="0"/>
              <a:buChar char="–"/>
              <a:defRPr sz="1600"/>
            </a:lvl4pPr>
            <a:lvl5pPr marL="1374775" indent="-234950">
              <a:buFont typeface="Century Gothic" panose="020B0502020202020204" pitchFamily="34" charset="0"/>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371411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9503-5610-C243-8816-778741646BB6}"/>
              </a:ext>
            </a:extLst>
          </p:cNvPr>
          <p:cNvSpPr>
            <a:spLocks noGrp="1"/>
          </p:cNvSpPr>
          <p:nvPr>
            <p:ph type="title"/>
          </p:nvPr>
        </p:nvSpPr>
        <p:spPr/>
        <p:txBody>
          <a:bodyPr>
            <a:noAutofit/>
          </a:bodyPr>
          <a:lstStyle/>
          <a:p>
            <a:r>
              <a:rPr lang="en-US"/>
              <a:t>Click to edit Master title style</a:t>
            </a:r>
          </a:p>
        </p:txBody>
      </p:sp>
    </p:spTree>
    <p:extLst>
      <p:ext uri="{BB962C8B-B14F-4D97-AF65-F5344CB8AC3E}">
        <p14:creationId xmlns:p14="http://schemas.microsoft.com/office/powerpoint/2010/main" val="339360521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B5E1B-6C34-E548-8A2A-4AD3FA689AF1}"/>
              </a:ext>
            </a:extLst>
          </p:cNvPr>
          <p:cNvSpPr>
            <a:spLocks noGrp="1"/>
          </p:cNvSpPr>
          <p:nvPr>
            <p:ph type="title"/>
          </p:nvPr>
        </p:nvSpPr>
        <p:spPr/>
        <p:txBody>
          <a:bodyPr>
            <a:noAutofit/>
          </a:bodyPr>
          <a:lstStyle/>
          <a:p>
            <a:r>
              <a:rPr lang="en-US"/>
              <a:t>Click to edit Master title style</a:t>
            </a:r>
          </a:p>
        </p:txBody>
      </p:sp>
      <p:sp>
        <p:nvSpPr>
          <p:cNvPr id="8" name="Text Placeholder 7">
            <a:extLst>
              <a:ext uri="{FF2B5EF4-FFF2-40B4-BE49-F238E27FC236}">
                <a16:creationId xmlns:a16="http://schemas.microsoft.com/office/drawing/2014/main" id="{F66B335E-8E1C-B946-807F-18A2F641A8B9}"/>
              </a:ext>
            </a:extLst>
          </p:cNvPr>
          <p:cNvSpPr>
            <a:spLocks noGrp="1"/>
          </p:cNvSpPr>
          <p:nvPr>
            <p:ph type="body" sz="quarter" idx="12"/>
          </p:nvPr>
        </p:nvSpPr>
        <p:spPr>
          <a:xfrm>
            <a:off x="448056" y="842118"/>
            <a:ext cx="11192256" cy="361154"/>
          </a:xfrm>
        </p:spPr>
        <p:txBody>
          <a:bodyPr>
            <a:noAutofit/>
          </a:bodyPr>
          <a:lstStyle>
            <a:lvl1pPr marL="0" indent="0">
              <a:buFontTx/>
              <a:buNone/>
              <a:defRPr sz="2000"/>
            </a:lvl1pPr>
          </a:lstStyle>
          <a:p>
            <a:pPr lvl="0"/>
            <a:r>
              <a:rPr lang="en-US"/>
              <a:t>Click to edit Master text styles</a:t>
            </a:r>
          </a:p>
        </p:txBody>
      </p:sp>
    </p:spTree>
    <p:extLst>
      <p:ext uri="{BB962C8B-B14F-4D97-AF65-F5344CB8AC3E}">
        <p14:creationId xmlns:p14="http://schemas.microsoft.com/office/powerpoint/2010/main" val="80171810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or Tab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9503-5610-C243-8816-778741646BB6}"/>
              </a:ext>
            </a:extLst>
          </p:cNvPr>
          <p:cNvSpPr>
            <a:spLocks noGrp="1"/>
          </p:cNvSpPr>
          <p:nvPr>
            <p:ph type="title"/>
          </p:nvPr>
        </p:nvSpPr>
        <p:spPr/>
        <p:txBody>
          <a:bodyPr>
            <a:noAutofit/>
          </a:bodyPr>
          <a:lstStyle/>
          <a:p>
            <a:r>
              <a:rPr lang="en-US"/>
              <a:t>Click to edit Master title style</a:t>
            </a:r>
          </a:p>
        </p:txBody>
      </p:sp>
      <p:sp>
        <p:nvSpPr>
          <p:cNvPr id="6" name="Text Placeholder 4">
            <a:extLst>
              <a:ext uri="{FF2B5EF4-FFF2-40B4-BE49-F238E27FC236}">
                <a16:creationId xmlns:a16="http://schemas.microsoft.com/office/drawing/2014/main" id="{5CAEEEB2-1B7F-0A4E-AB3A-2053F0FAC4A1}"/>
              </a:ext>
            </a:extLst>
          </p:cNvPr>
          <p:cNvSpPr>
            <a:spLocks noGrp="1"/>
          </p:cNvSpPr>
          <p:nvPr>
            <p:ph type="body" sz="quarter" idx="13"/>
          </p:nvPr>
        </p:nvSpPr>
        <p:spPr>
          <a:xfrm>
            <a:off x="1949450" y="6398202"/>
            <a:ext cx="5913438" cy="214738"/>
          </a:xfrm>
        </p:spPr>
        <p:txBody>
          <a:bodyPr anchor="b" anchorCtr="0">
            <a:noAutofit/>
          </a:bodyPr>
          <a:lstStyle>
            <a:lvl1pPr marL="0" indent="0">
              <a:lnSpc>
                <a:spcPct val="100000"/>
              </a:lnSpc>
              <a:spcBef>
                <a:spcPts val="300"/>
              </a:spcBef>
              <a:spcAft>
                <a:spcPts val="0"/>
              </a:spcAft>
              <a:buFontTx/>
              <a:buNone/>
              <a:defRPr sz="600"/>
            </a:lvl1pPr>
            <a:lvl2pPr marL="457200" indent="0">
              <a:lnSpc>
                <a:spcPct val="100000"/>
              </a:lnSpc>
              <a:buFontTx/>
              <a:buNone/>
              <a:defRPr sz="600"/>
            </a:lvl2pPr>
            <a:lvl3pPr marL="914400" indent="0">
              <a:lnSpc>
                <a:spcPct val="100000"/>
              </a:lnSpc>
              <a:buFontTx/>
              <a:buNone/>
              <a:defRPr sz="600"/>
            </a:lvl3pPr>
            <a:lvl4pPr marL="1371600" indent="0">
              <a:lnSpc>
                <a:spcPct val="100000"/>
              </a:lnSpc>
              <a:buFontTx/>
              <a:buNone/>
              <a:defRPr sz="600"/>
            </a:lvl4pPr>
            <a:lvl5pPr marL="1828800" indent="0">
              <a:lnSpc>
                <a:spcPct val="100000"/>
              </a:lnSpc>
              <a:buFontTx/>
              <a:buNone/>
              <a:defRPr sz="600"/>
            </a:lvl5pPr>
          </a:lstStyle>
          <a:p>
            <a:pPr lvl="0"/>
            <a:r>
              <a:rPr lang="en-US"/>
              <a:t>Click to edit Master text styles</a:t>
            </a:r>
          </a:p>
        </p:txBody>
      </p:sp>
      <p:sp>
        <p:nvSpPr>
          <p:cNvPr id="7" name="Table Placeholder 6">
            <a:extLst>
              <a:ext uri="{FF2B5EF4-FFF2-40B4-BE49-F238E27FC236}">
                <a16:creationId xmlns:a16="http://schemas.microsoft.com/office/drawing/2014/main" id="{65B68517-CD6D-5044-904D-D4FB4B5A2843}"/>
              </a:ext>
            </a:extLst>
          </p:cNvPr>
          <p:cNvSpPr>
            <a:spLocks noGrp="1"/>
          </p:cNvSpPr>
          <p:nvPr>
            <p:ph type="tbl" sz="quarter" idx="14"/>
          </p:nvPr>
        </p:nvSpPr>
        <p:spPr>
          <a:xfrm>
            <a:off x="546100" y="1755776"/>
            <a:ext cx="11091861" cy="4402976"/>
          </a:xfrm>
        </p:spPr>
        <p:txBody>
          <a:bodyPr>
            <a:noAutofit/>
          </a:bodyPr>
          <a:lstStyle/>
          <a:p>
            <a:endParaRPr lang="en-US"/>
          </a:p>
        </p:txBody>
      </p:sp>
      <p:sp>
        <p:nvSpPr>
          <p:cNvPr id="8" name="Text Placeholder 7">
            <a:extLst>
              <a:ext uri="{FF2B5EF4-FFF2-40B4-BE49-F238E27FC236}">
                <a16:creationId xmlns:a16="http://schemas.microsoft.com/office/drawing/2014/main" id="{321F47EB-2BCE-492A-8305-C0AE78A526EC}"/>
              </a:ext>
            </a:extLst>
          </p:cNvPr>
          <p:cNvSpPr>
            <a:spLocks noGrp="1"/>
          </p:cNvSpPr>
          <p:nvPr>
            <p:ph type="body" sz="quarter" idx="15"/>
          </p:nvPr>
        </p:nvSpPr>
        <p:spPr>
          <a:xfrm>
            <a:off x="448491" y="842118"/>
            <a:ext cx="11192256" cy="365760"/>
          </a:xfrm>
        </p:spPr>
        <p:txBody>
          <a:bodyPr vert="horz" lIns="91440" tIns="45720" rIns="91440" bIns="45720" rtlCol="0">
            <a:noAutofit/>
          </a:bodyPr>
          <a:lstStyle>
            <a:lvl1pPr>
              <a:buNone/>
              <a:defRPr lang="en-US" sz="2000" smtClean="0"/>
            </a:lvl1pPr>
            <a:lvl2pPr>
              <a:defRPr lang="en-US" smtClean="0"/>
            </a:lvl2pPr>
            <a:lvl3pPr>
              <a:defRPr lang="en-US" smtClean="0"/>
            </a:lvl3pPr>
            <a:lvl4pPr>
              <a:defRPr lang="en-US" smtClean="0"/>
            </a:lvl4pPr>
            <a:lvl5pPr>
              <a:defRPr lang="en-US"/>
            </a:lvl5pPr>
          </a:lstStyle>
          <a:p>
            <a:pPr marL="228600" lvl="0" indent="-228600"/>
            <a:r>
              <a:rPr lang="en-US"/>
              <a:t>Click to edit Master text styles</a:t>
            </a:r>
          </a:p>
        </p:txBody>
      </p:sp>
    </p:spTree>
    <p:extLst>
      <p:ext uri="{BB962C8B-B14F-4D97-AF65-F5344CB8AC3E}">
        <p14:creationId xmlns:p14="http://schemas.microsoft.com/office/powerpoint/2010/main" val="54193591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r Char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9503-5610-C243-8816-778741646BB6}"/>
              </a:ext>
            </a:extLst>
          </p:cNvPr>
          <p:cNvSpPr>
            <a:spLocks noGrp="1"/>
          </p:cNvSpPr>
          <p:nvPr>
            <p:ph type="title"/>
          </p:nvPr>
        </p:nvSpPr>
        <p:spPr/>
        <p:txBody>
          <a:bodyPr>
            <a:noAutofit/>
          </a:bodyPr>
          <a:lstStyle/>
          <a:p>
            <a:r>
              <a:rPr lang="en-US"/>
              <a:t>Click to edit Master title style</a:t>
            </a:r>
          </a:p>
        </p:txBody>
      </p:sp>
      <p:sp>
        <p:nvSpPr>
          <p:cNvPr id="6" name="Text Placeholder 4">
            <a:extLst>
              <a:ext uri="{FF2B5EF4-FFF2-40B4-BE49-F238E27FC236}">
                <a16:creationId xmlns:a16="http://schemas.microsoft.com/office/drawing/2014/main" id="{5CAEEEB2-1B7F-0A4E-AB3A-2053F0FAC4A1}"/>
              </a:ext>
            </a:extLst>
          </p:cNvPr>
          <p:cNvSpPr>
            <a:spLocks noGrp="1"/>
          </p:cNvSpPr>
          <p:nvPr>
            <p:ph type="body" sz="quarter" idx="13"/>
          </p:nvPr>
        </p:nvSpPr>
        <p:spPr>
          <a:xfrm>
            <a:off x="1949450" y="6398202"/>
            <a:ext cx="5913438" cy="214738"/>
          </a:xfrm>
        </p:spPr>
        <p:txBody>
          <a:bodyPr anchor="b" anchorCtr="0">
            <a:noAutofit/>
          </a:bodyPr>
          <a:lstStyle>
            <a:lvl1pPr marL="0" indent="0">
              <a:lnSpc>
                <a:spcPct val="100000"/>
              </a:lnSpc>
              <a:spcBef>
                <a:spcPts val="300"/>
              </a:spcBef>
              <a:spcAft>
                <a:spcPts val="0"/>
              </a:spcAft>
              <a:buFontTx/>
              <a:buNone/>
              <a:defRPr sz="600"/>
            </a:lvl1pPr>
            <a:lvl2pPr marL="457200" indent="0">
              <a:lnSpc>
                <a:spcPct val="100000"/>
              </a:lnSpc>
              <a:buFontTx/>
              <a:buNone/>
              <a:defRPr sz="600"/>
            </a:lvl2pPr>
            <a:lvl3pPr marL="914400" indent="0">
              <a:lnSpc>
                <a:spcPct val="100000"/>
              </a:lnSpc>
              <a:buFontTx/>
              <a:buNone/>
              <a:defRPr sz="600"/>
            </a:lvl3pPr>
            <a:lvl4pPr marL="1371600" indent="0">
              <a:lnSpc>
                <a:spcPct val="100000"/>
              </a:lnSpc>
              <a:buFontTx/>
              <a:buNone/>
              <a:defRPr sz="600"/>
            </a:lvl4pPr>
            <a:lvl5pPr marL="1828800" indent="0">
              <a:lnSpc>
                <a:spcPct val="100000"/>
              </a:lnSpc>
              <a:buFontTx/>
              <a:buNone/>
              <a:defRPr sz="600"/>
            </a:lvl5pPr>
          </a:lstStyle>
          <a:p>
            <a:pPr lvl="0"/>
            <a:r>
              <a:rPr lang="en-US"/>
              <a:t>Click to edit Master text styles</a:t>
            </a:r>
          </a:p>
        </p:txBody>
      </p:sp>
    </p:spTree>
    <p:extLst>
      <p:ext uri="{BB962C8B-B14F-4D97-AF65-F5344CB8AC3E}">
        <p14:creationId xmlns:p14="http://schemas.microsoft.com/office/powerpoint/2010/main" val="389077985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 Blank slide for charts, screensho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31BBF9B-FBA4-0942-8E97-1875BB6569C5}"/>
              </a:ext>
            </a:extLst>
          </p:cNvPr>
          <p:cNvSpPr>
            <a:spLocks noGrp="1"/>
          </p:cNvSpPr>
          <p:nvPr>
            <p:ph type="body" sz="quarter" idx="13"/>
          </p:nvPr>
        </p:nvSpPr>
        <p:spPr>
          <a:xfrm>
            <a:off x="1947672" y="6400800"/>
            <a:ext cx="5913438" cy="214738"/>
          </a:xfrm>
        </p:spPr>
        <p:txBody>
          <a:bodyPr anchor="b" anchorCtr="0">
            <a:noAutofit/>
          </a:bodyPr>
          <a:lstStyle>
            <a:lvl1pPr marL="0" indent="0">
              <a:lnSpc>
                <a:spcPct val="100000"/>
              </a:lnSpc>
              <a:spcBef>
                <a:spcPts val="300"/>
              </a:spcBef>
              <a:spcAft>
                <a:spcPts val="0"/>
              </a:spcAft>
              <a:buFontTx/>
              <a:buNone/>
              <a:defRPr sz="600"/>
            </a:lvl1pPr>
            <a:lvl2pPr marL="457200" indent="0">
              <a:lnSpc>
                <a:spcPct val="100000"/>
              </a:lnSpc>
              <a:buFontTx/>
              <a:buNone/>
              <a:defRPr sz="600"/>
            </a:lvl2pPr>
            <a:lvl3pPr marL="914400" indent="0">
              <a:lnSpc>
                <a:spcPct val="100000"/>
              </a:lnSpc>
              <a:buFontTx/>
              <a:buNone/>
              <a:defRPr sz="600"/>
            </a:lvl3pPr>
            <a:lvl4pPr marL="1371600" indent="0">
              <a:lnSpc>
                <a:spcPct val="100000"/>
              </a:lnSpc>
              <a:buFontTx/>
              <a:buNone/>
              <a:defRPr sz="600"/>
            </a:lvl4pPr>
            <a:lvl5pPr marL="1828800" indent="0">
              <a:lnSpc>
                <a:spcPct val="100000"/>
              </a:lnSpc>
              <a:buFontTx/>
              <a:buNone/>
              <a:defRPr sz="600"/>
            </a:lvl5pPr>
          </a:lstStyle>
          <a:p>
            <a:pPr lvl="0"/>
            <a:r>
              <a:rPr lang="en-US"/>
              <a:t>Click to edit Master text styles</a:t>
            </a:r>
          </a:p>
        </p:txBody>
      </p:sp>
    </p:spTree>
    <p:extLst>
      <p:ext uri="{BB962C8B-B14F-4D97-AF65-F5344CB8AC3E}">
        <p14:creationId xmlns:p14="http://schemas.microsoft.com/office/powerpoint/2010/main" val="155306837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tats-Nu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p:nvPr>
        </p:nvSpPr>
        <p:spPr/>
        <p:txBody>
          <a:bodyPr>
            <a:noAutofit/>
          </a:bodyPr>
          <a:lstStyle/>
          <a:p>
            <a:r>
              <a:rPr lang="en-US"/>
              <a:t>Click to edit Master title style</a:t>
            </a:r>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p:nvPr>
        </p:nvSpPr>
        <p:spPr>
          <a:xfrm>
            <a:off x="448231" y="1685662"/>
            <a:ext cx="3604227"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p:nvPr>
        </p:nvSpPr>
        <p:spPr>
          <a:xfrm>
            <a:off x="441878" y="4125467"/>
            <a:ext cx="2926080" cy="2043558"/>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hasCustomPrompt="1"/>
          </p:nvPr>
        </p:nvSpPr>
        <p:spPr>
          <a:xfrm>
            <a:off x="410351" y="3307721"/>
            <a:ext cx="3602736" cy="674285"/>
          </a:xfrm>
          <a:noFill/>
        </p:spPr>
        <p:txBody>
          <a:bodyPr anchor="b" anchorCtr="0">
            <a:noAutofit/>
          </a:bodyPr>
          <a:lstStyle>
            <a:lvl1pPr marL="0" indent="0">
              <a:buFontTx/>
              <a:buNone/>
              <a:defRPr sz="84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a:t>
            </a:r>
          </a:p>
        </p:txBody>
      </p:sp>
      <p:sp>
        <p:nvSpPr>
          <p:cNvPr id="23" name="Text Placeholder 24">
            <a:extLst>
              <a:ext uri="{FF2B5EF4-FFF2-40B4-BE49-F238E27FC236}">
                <a16:creationId xmlns:a16="http://schemas.microsoft.com/office/drawing/2014/main" id="{7A9FDFC0-A9EC-400B-9B7E-D36946B92E9D}"/>
              </a:ext>
            </a:extLst>
          </p:cNvPr>
          <p:cNvSpPr>
            <a:spLocks noGrp="1"/>
          </p:cNvSpPr>
          <p:nvPr>
            <p:ph type="body" sz="quarter" idx="19"/>
          </p:nvPr>
        </p:nvSpPr>
        <p:spPr>
          <a:xfrm>
            <a:off x="3958836" y="1685662"/>
            <a:ext cx="3604227"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4" name="Text Placeholder 28">
            <a:extLst>
              <a:ext uri="{FF2B5EF4-FFF2-40B4-BE49-F238E27FC236}">
                <a16:creationId xmlns:a16="http://schemas.microsoft.com/office/drawing/2014/main" id="{6A436EB9-0038-40CF-8CDE-FA1C3BBC6E08}"/>
              </a:ext>
            </a:extLst>
          </p:cNvPr>
          <p:cNvSpPr>
            <a:spLocks noGrp="1"/>
          </p:cNvSpPr>
          <p:nvPr>
            <p:ph type="body" sz="quarter" idx="20"/>
          </p:nvPr>
        </p:nvSpPr>
        <p:spPr>
          <a:xfrm>
            <a:off x="3952483" y="4125467"/>
            <a:ext cx="2926080" cy="2043558"/>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4">
            <a:extLst>
              <a:ext uri="{FF2B5EF4-FFF2-40B4-BE49-F238E27FC236}">
                <a16:creationId xmlns:a16="http://schemas.microsoft.com/office/drawing/2014/main" id="{B9C5798B-0018-4999-8050-22B2D7BEC931}"/>
              </a:ext>
            </a:extLst>
          </p:cNvPr>
          <p:cNvSpPr>
            <a:spLocks noGrp="1"/>
          </p:cNvSpPr>
          <p:nvPr>
            <p:ph type="body" sz="quarter" idx="21" hasCustomPrompt="1"/>
          </p:nvPr>
        </p:nvSpPr>
        <p:spPr>
          <a:xfrm>
            <a:off x="3920956" y="3307721"/>
            <a:ext cx="3602736" cy="674285"/>
          </a:xfrm>
          <a:noFill/>
        </p:spPr>
        <p:txBody>
          <a:bodyPr anchor="b" anchorCtr="0">
            <a:noAutofit/>
          </a:bodyPr>
          <a:lstStyle>
            <a:lvl1pPr marL="0" indent="0">
              <a:buFontTx/>
              <a:buNone/>
              <a:defRPr sz="84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a:t>
            </a:r>
          </a:p>
        </p:txBody>
      </p:sp>
      <p:sp>
        <p:nvSpPr>
          <p:cNvPr id="26" name="Text Placeholder 24">
            <a:extLst>
              <a:ext uri="{FF2B5EF4-FFF2-40B4-BE49-F238E27FC236}">
                <a16:creationId xmlns:a16="http://schemas.microsoft.com/office/drawing/2014/main" id="{185009C4-DD68-4DDE-828B-B83054DED456}"/>
              </a:ext>
            </a:extLst>
          </p:cNvPr>
          <p:cNvSpPr>
            <a:spLocks noGrp="1"/>
          </p:cNvSpPr>
          <p:nvPr>
            <p:ph type="body" sz="quarter" idx="22"/>
          </p:nvPr>
        </p:nvSpPr>
        <p:spPr>
          <a:xfrm>
            <a:off x="7471479" y="1685662"/>
            <a:ext cx="3604227"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7" name="Text Placeholder 28">
            <a:extLst>
              <a:ext uri="{FF2B5EF4-FFF2-40B4-BE49-F238E27FC236}">
                <a16:creationId xmlns:a16="http://schemas.microsoft.com/office/drawing/2014/main" id="{98D22242-F8D0-4936-9A94-6B9B60A70FAE}"/>
              </a:ext>
            </a:extLst>
          </p:cNvPr>
          <p:cNvSpPr>
            <a:spLocks noGrp="1"/>
          </p:cNvSpPr>
          <p:nvPr>
            <p:ph type="body" sz="quarter" idx="23"/>
          </p:nvPr>
        </p:nvSpPr>
        <p:spPr>
          <a:xfrm>
            <a:off x="7465126" y="4125467"/>
            <a:ext cx="2926080" cy="2043558"/>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24">
            <a:extLst>
              <a:ext uri="{FF2B5EF4-FFF2-40B4-BE49-F238E27FC236}">
                <a16:creationId xmlns:a16="http://schemas.microsoft.com/office/drawing/2014/main" id="{9D5F5B25-28F9-4AB0-8A95-273D82DB9431}"/>
              </a:ext>
            </a:extLst>
          </p:cNvPr>
          <p:cNvSpPr>
            <a:spLocks noGrp="1"/>
          </p:cNvSpPr>
          <p:nvPr>
            <p:ph type="body" sz="quarter" idx="24" hasCustomPrompt="1"/>
          </p:nvPr>
        </p:nvSpPr>
        <p:spPr>
          <a:xfrm>
            <a:off x="7433599" y="3307721"/>
            <a:ext cx="3602736" cy="674285"/>
          </a:xfrm>
          <a:noFill/>
        </p:spPr>
        <p:txBody>
          <a:bodyPr anchor="b" anchorCtr="0">
            <a:noAutofit/>
          </a:bodyPr>
          <a:lstStyle>
            <a:lvl1pPr marL="0" indent="0">
              <a:buFontTx/>
              <a:buNone/>
              <a:defRPr sz="84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a:t>
            </a:r>
          </a:p>
        </p:txBody>
      </p:sp>
    </p:spTree>
    <p:extLst>
      <p:ext uri="{BB962C8B-B14F-4D97-AF65-F5344CB8AC3E}">
        <p14:creationId xmlns:p14="http://schemas.microsoft.com/office/powerpoint/2010/main" val="273219708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Stats-Nu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p:nvPr>
        </p:nvSpPr>
        <p:spPr/>
        <p:txBody>
          <a:bodyPr>
            <a:noAutofit/>
          </a:bodyPr>
          <a:lstStyle/>
          <a:p>
            <a:r>
              <a:rPr lang="en-US"/>
              <a:t>Click to edit Master title style</a:t>
            </a:r>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p:nvPr>
        </p:nvSpPr>
        <p:spPr>
          <a:xfrm>
            <a:off x="448231" y="1685662"/>
            <a:ext cx="3604227"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p:nvPr>
        </p:nvSpPr>
        <p:spPr>
          <a:xfrm>
            <a:off x="441878" y="4125467"/>
            <a:ext cx="2926080" cy="2043558"/>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hasCustomPrompt="1"/>
          </p:nvPr>
        </p:nvSpPr>
        <p:spPr>
          <a:xfrm>
            <a:off x="410351" y="3307721"/>
            <a:ext cx="3602736" cy="674285"/>
          </a:xfrm>
          <a:noFill/>
        </p:spPr>
        <p:txBody>
          <a:bodyPr anchor="b" anchorCtr="0">
            <a:noAutofit/>
          </a:bodyPr>
          <a:lstStyle>
            <a:lvl1pPr marL="0" indent="0">
              <a:buFontTx/>
              <a:buNone/>
              <a:defRPr sz="84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a:t>
            </a:r>
          </a:p>
        </p:txBody>
      </p:sp>
      <p:sp>
        <p:nvSpPr>
          <p:cNvPr id="23" name="Text Placeholder 24">
            <a:extLst>
              <a:ext uri="{FF2B5EF4-FFF2-40B4-BE49-F238E27FC236}">
                <a16:creationId xmlns:a16="http://schemas.microsoft.com/office/drawing/2014/main" id="{7A9FDFC0-A9EC-400B-9B7E-D36946B92E9D}"/>
              </a:ext>
            </a:extLst>
          </p:cNvPr>
          <p:cNvSpPr>
            <a:spLocks noGrp="1"/>
          </p:cNvSpPr>
          <p:nvPr>
            <p:ph type="body" sz="quarter" idx="19"/>
          </p:nvPr>
        </p:nvSpPr>
        <p:spPr>
          <a:xfrm>
            <a:off x="3958836" y="1685662"/>
            <a:ext cx="3604227"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4" name="Text Placeholder 28">
            <a:extLst>
              <a:ext uri="{FF2B5EF4-FFF2-40B4-BE49-F238E27FC236}">
                <a16:creationId xmlns:a16="http://schemas.microsoft.com/office/drawing/2014/main" id="{6A436EB9-0038-40CF-8CDE-FA1C3BBC6E08}"/>
              </a:ext>
            </a:extLst>
          </p:cNvPr>
          <p:cNvSpPr>
            <a:spLocks noGrp="1"/>
          </p:cNvSpPr>
          <p:nvPr>
            <p:ph type="body" sz="quarter" idx="20"/>
          </p:nvPr>
        </p:nvSpPr>
        <p:spPr>
          <a:xfrm>
            <a:off x="3952483" y="4125467"/>
            <a:ext cx="2926080" cy="2043558"/>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4">
            <a:extLst>
              <a:ext uri="{FF2B5EF4-FFF2-40B4-BE49-F238E27FC236}">
                <a16:creationId xmlns:a16="http://schemas.microsoft.com/office/drawing/2014/main" id="{B9C5798B-0018-4999-8050-22B2D7BEC931}"/>
              </a:ext>
            </a:extLst>
          </p:cNvPr>
          <p:cNvSpPr>
            <a:spLocks noGrp="1"/>
          </p:cNvSpPr>
          <p:nvPr>
            <p:ph type="body" sz="quarter" idx="21" hasCustomPrompt="1"/>
          </p:nvPr>
        </p:nvSpPr>
        <p:spPr>
          <a:xfrm>
            <a:off x="3920956" y="3307721"/>
            <a:ext cx="3602736" cy="674285"/>
          </a:xfrm>
          <a:noFill/>
        </p:spPr>
        <p:txBody>
          <a:bodyPr anchor="b" anchorCtr="0">
            <a:noAutofit/>
          </a:bodyPr>
          <a:lstStyle>
            <a:lvl1pPr marL="0" indent="0">
              <a:buFontTx/>
              <a:buNone/>
              <a:defRPr sz="84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a:t>
            </a:r>
          </a:p>
        </p:txBody>
      </p:sp>
      <p:sp>
        <p:nvSpPr>
          <p:cNvPr id="26" name="Text Placeholder 24">
            <a:extLst>
              <a:ext uri="{FF2B5EF4-FFF2-40B4-BE49-F238E27FC236}">
                <a16:creationId xmlns:a16="http://schemas.microsoft.com/office/drawing/2014/main" id="{185009C4-DD68-4DDE-828B-B83054DED456}"/>
              </a:ext>
            </a:extLst>
          </p:cNvPr>
          <p:cNvSpPr>
            <a:spLocks noGrp="1"/>
          </p:cNvSpPr>
          <p:nvPr>
            <p:ph type="body" sz="quarter" idx="22"/>
          </p:nvPr>
        </p:nvSpPr>
        <p:spPr>
          <a:xfrm>
            <a:off x="7471479" y="1685662"/>
            <a:ext cx="3604227"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7" name="Text Placeholder 28">
            <a:extLst>
              <a:ext uri="{FF2B5EF4-FFF2-40B4-BE49-F238E27FC236}">
                <a16:creationId xmlns:a16="http://schemas.microsoft.com/office/drawing/2014/main" id="{98D22242-F8D0-4936-9A94-6B9B60A70FAE}"/>
              </a:ext>
            </a:extLst>
          </p:cNvPr>
          <p:cNvSpPr>
            <a:spLocks noGrp="1"/>
          </p:cNvSpPr>
          <p:nvPr>
            <p:ph type="body" sz="quarter" idx="23"/>
          </p:nvPr>
        </p:nvSpPr>
        <p:spPr>
          <a:xfrm>
            <a:off x="7465126" y="4125467"/>
            <a:ext cx="2926080" cy="2043558"/>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24">
            <a:extLst>
              <a:ext uri="{FF2B5EF4-FFF2-40B4-BE49-F238E27FC236}">
                <a16:creationId xmlns:a16="http://schemas.microsoft.com/office/drawing/2014/main" id="{9D5F5B25-28F9-4AB0-8A95-273D82DB9431}"/>
              </a:ext>
            </a:extLst>
          </p:cNvPr>
          <p:cNvSpPr>
            <a:spLocks noGrp="1"/>
          </p:cNvSpPr>
          <p:nvPr>
            <p:ph type="body" sz="quarter" idx="24" hasCustomPrompt="1"/>
          </p:nvPr>
        </p:nvSpPr>
        <p:spPr>
          <a:xfrm>
            <a:off x="7433599" y="3307721"/>
            <a:ext cx="3602736" cy="674285"/>
          </a:xfrm>
          <a:noFill/>
        </p:spPr>
        <p:txBody>
          <a:bodyPr anchor="b" anchorCtr="0">
            <a:noAutofit/>
          </a:bodyPr>
          <a:lstStyle>
            <a:lvl1pPr marL="0" indent="0">
              <a:buFontTx/>
              <a:buNone/>
              <a:defRPr sz="84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a:t>
            </a:r>
          </a:p>
        </p:txBody>
      </p:sp>
    </p:spTree>
    <p:extLst>
      <p:ext uri="{BB962C8B-B14F-4D97-AF65-F5344CB8AC3E}">
        <p14:creationId xmlns:p14="http://schemas.microsoft.com/office/powerpoint/2010/main" val="298520150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ain Point">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5440909-07E6-448B-8B11-BCE24BAF394E}"/>
              </a:ext>
            </a:extLst>
          </p:cNvPr>
          <p:cNvSpPr txBox="1"/>
          <p:nvPr userDrawn="1"/>
        </p:nvSpPr>
        <p:spPr>
          <a:xfrm>
            <a:off x="393506" y="309531"/>
            <a:ext cx="11523191" cy="5641440"/>
          </a:xfrm>
          <a:prstGeom prst="rect">
            <a:avLst/>
          </a:prstGeom>
          <a:noFill/>
        </p:spPr>
        <p:txBody>
          <a:bodyPr wrap="square" rtlCol="0">
            <a:noAutofit/>
          </a:bodyPr>
          <a:lstStyle/>
          <a:p>
            <a:pPr algn="l">
              <a:lnSpc>
                <a:spcPct val="90000"/>
              </a:lnSpc>
            </a:pPr>
            <a:r>
              <a:rPr lang="en-US" sz="6800" b="1" spc="-150" baseline="0"/>
              <a:t>No matter where work happens, digital workﬂows drive productivity and </a:t>
            </a:r>
            <a:br>
              <a:rPr lang="en-US" sz="6800" b="1" spc="-150" baseline="0"/>
            </a:br>
            <a:r>
              <a:rPr lang="en-US" sz="6800" b="1" spc="-150" baseline="0"/>
              <a:t>great experiences.</a:t>
            </a:r>
          </a:p>
        </p:txBody>
      </p:sp>
    </p:spTree>
    <p:extLst>
      <p:ext uri="{BB962C8B-B14F-4D97-AF65-F5344CB8AC3E}">
        <p14:creationId xmlns:p14="http://schemas.microsoft.com/office/powerpoint/2010/main" val="327617911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ain point w/Content">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5440909-07E6-448B-8B11-BCE24BAF394E}"/>
              </a:ext>
            </a:extLst>
          </p:cNvPr>
          <p:cNvSpPr txBox="1"/>
          <p:nvPr userDrawn="1"/>
        </p:nvSpPr>
        <p:spPr>
          <a:xfrm>
            <a:off x="393507" y="309531"/>
            <a:ext cx="4927794" cy="5641440"/>
          </a:xfrm>
          <a:prstGeom prst="rect">
            <a:avLst/>
          </a:prstGeom>
          <a:noFill/>
        </p:spPr>
        <p:txBody>
          <a:bodyPr wrap="square" rtlCol="0">
            <a:noAutofit/>
          </a:bodyPr>
          <a:lstStyle/>
          <a:p>
            <a:pPr algn="l">
              <a:lnSpc>
                <a:spcPct val="90000"/>
              </a:lnSpc>
            </a:pPr>
            <a:r>
              <a:rPr lang="en-US" sz="6800" b="1" spc="-150" baseline="0"/>
              <a:t>Our work makes </a:t>
            </a:r>
            <a:br>
              <a:rPr lang="en-US" sz="6800" b="1" spc="-150" baseline="0"/>
            </a:br>
            <a:r>
              <a:rPr lang="en-US" sz="6800" b="1" spc="-150" baseline="0"/>
              <a:t>the world work</a:t>
            </a:r>
          </a:p>
        </p:txBody>
      </p:sp>
      <p:sp>
        <p:nvSpPr>
          <p:cNvPr id="8" name="Text Placeholder 7">
            <a:extLst>
              <a:ext uri="{FF2B5EF4-FFF2-40B4-BE49-F238E27FC236}">
                <a16:creationId xmlns:a16="http://schemas.microsoft.com/office/drawing/2014/main" id="{B85D3E1E-E675-4DE7-9559-E26667D92BDE}"/>
              </a:ext>
            </a:extLst>
          </p:cNvPr>
          <p:cNvSpPr>
            <a:spLocks noGrp="1"/>
          </p:cNvSpPr>
          <p:nvPr>
            <p:ph type="body" sz="quarter" idx="14"/>
          </p:nvPr>
        </p:nvSpPr>
        <p:spPr>
          <a:xfrm>
            <a:off x="7461608" y="361337"/>
            <a:ext cx="4176355" cy="4504351"/>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100252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 Image">
    <p:bg bwMode="gray">
      <p:bgPr>
        <a:solidFill>
          <a:schemeClr val="tx2"/>
        </a:solidFill>
        <a:effectLst/>
      </p:bgPr>
    </p:bg>
    <p:spTree>
      <p:nvGrpSpPr>
        <p:cNvPr id="1" name=""/>
        <p:cNvGrpSpPr/>
        <p:nvPr/>
      </p:nvGrpSpPr>
      <p:grpSpPr>
        <a:xfrm>
          <a:off x="0" y="0"/>
          <a:ext cx="0" cy="0"/>
          <a:chOff x="0" y="0"/>
          <a:chExt cx="0" cy="0"/>
        </a:xfrm>
      </p:grpSpPr>
      <p:pic>
        <p:nvPicPr>
          <p:cNvPr id="5" name="Picture 4" descr="A group of people smiling&#10;&#10;Description automatically generated with medium confidence">
            <a:extLst>
              <a:ext uri="{FF2B5EF4-FFF2-40B4-BE49-F238E27FC236}">
                <a16:creationId xmlns:a16="http://schemas.microsoft.com/office/drawing/2014/main" id="{5AD6FA4F-BA38-4220-ADF2-F8FBF0F3A92C}"/>
              </a:ext>
            </a:extLst>
          </p:cNvPr>
          <p:cNvPicPr>
            <a:picLocks noChangeAspect="1"/>
          </p:cNvPicPr>
          <p:nvPr userDrawn="1"/>
        </p:nvPicPr>
        <p:blipFill rotWithShape="1">
          <a:blip r:embed="rId2" cstate="print">
            <a:alphaModFix/>
            <a:extLst>
              <a:ext uri="{28A0092B-C50C-407E-A947-70E740481C1C}">
                <a14:useLocalDpi xmlns:a14="http://schemas.microsoft.com/office/drawing/2010/main"/>
              </a:ext>
            </a:extLst>
          </a:blip>
          <a:srcRect/>
          <a:stretch/>
        </p:blipFill>
        <p:spPr>
          <a:xfrm>
            <a:off x="0" y="0"/>
            <a:ext cx="12188825" cy="6858000"/>
          </a:xfrm>
          <a:prstGeom prst="rect">
            <a:avLst/>
          </a:prstGeom>
        </p:spPr>
      </p:pic>
      <p:sp>
        <p:nvSpPr>
          <p:cNvPr id="4" name="Rectangle 3">
            <a:extLst>
              <a:ext uri="{FF2B5EF4-FFF2-40B4-BE49-F238E27FC236}">
                <a16:creationId xmlns:a16="http://schemas.microsoft.com/office/drawing/2014/main" id="{5EDA8AB8-CC02-461A-8071-0043DF83BFDD}"/>
              </a:ext>
            </a:extLst>
          </p:cNvPr>
          <p:cNvSpPr/>
          <p:nvPr userDrawn="1"/>
        </p:nvSpPr>
        <p:spPr>
          <a:xfrm>
            <a:off x="-1" y="0"/>
            <a:ext cx="12188825" cy="6856214"/>
          </a:xfrm>
          <a:prstGeom prst="rect">
            <a:avLst/>
          </a:prstGeom>
          <a:gradFill flip="none" rotWithShape="1">
            <a:gsLst>
              <a:gs pos="0">
                <a:schemeClr val="tx1">
                  <a:alpha val="15000"/>
                </a:schemeClr>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err="1"/>
          </a:p>
        </p:txBody>
      </p:sp>
      <p:pic>
        <p:nvPicPr>
          <p:cNvPr id="6" name="Picture 5">
            <a:extLst>
              <a:ext uri="{FF2B5EF4-FFF2-40B4-BE49-F238E27FC236}">
                <a16:creationId xmlns:a16="http://schemas.microsoft.com/office/drawing/2014/main" id="{7C09EA89-7FF3-5B4D-BB5D-5107958535F7}"/>
              </a:ext>
            </a:extLst>
          </p:cNvPr>
          <p:cNvPicPr>
            <a:picLocks noChangeAspect="1"/>
          </p:cNvPicPr>
          <p:nvPr userDrawn="1"/>
        </p:nvPicPr>
        <p:blipFill>
          <a:blip r:embed="rId3"/>
          <a:srcRect/>
          <a:stretch/>
        </p:blipFill>
        <p:spPr bwMode="gray">
          <a:xfrm>
            <a:off x="428891" y="336108"/>
            <a:ext cx="1520560" cy="437540"/>
          </a:xfrm>
          <a:prstGeom prst="rect">
            <a:avLst/>
          </a:prstGeom>
        </p:spPr>
      </p:pic>
      <p:sp>
        <p:nvSpPr>
          <p:cNvPr id="48" name="Title 47">
            <a:extLst>
              <a:ext uri="{FF2B5EF4-FFF2-40B4-BE49-F238E27FC236}">
                <a16:creationId xmlns:a16="http://schemas.microsoft.com/office/drawing/2014/main" id="{4589C02F-442A-0542-9D03-7E040DDACB47}"/>
              </a:ext>
            </a:extLst>
          </p:cNvPr>
          <p:cNvSpPr>
            <a:spLocks noGrp="1"/>
          </p:cNvSpPr>
          <p:nvPr userDrawn="1">
            <p:ph type="title"/>
          </p:nvPr>
        </p:nvSpPr>
        <p:spPr bwMode="gray">
          <a:xfrm>
            <a:off x="445028" y="3844214"/>
            <a:ext cx="6818313" cy="1325880"/>
          </a:xfrm>
        </p:spPr>
        <p:txBody>
          <a:bodyPr anchor="b">
            <a:noAutofit/>
          </a:bodyPr>
          <a:lstStyle>
            <a:lvl1pPr>
              <a:lnSpc>
                <a:spcPct val="100000"/>
              </a:lnSpc>
              <a:defRPr sz="4500">
                <a:solidFill>
                  <a:srgbClr val="86ED78"/>
                </a:solidFill>
              </a:defRPr>
            </a:lvl1pPr>
          </a:lstStyle>
          <a:p>
            <a:r>
              <a:rPr lang="en-US"/>
              <a:t>Click to edit Master title style</a:t>
            </a:r>
          </a:p>
        </p:txBody>
      </p:sp>
      <p:sp>
        <p:nvSpPr>
          <p:cNvPr id="50" name="Text Placeholder 49">
            <a:extLst>
              <a:ext uri="{FF2B5EF4-FFF2-40B4-BE49-F238E27FC236}">
                <a16:creationId xmlns:a16="http://schemas.microsoft.com/office/drawing/2014/main" id="{DD2D2BCA-78AE-5743-9F8D-A3743719CCC9}"/>
              </a:ext>
            </a:extLst>
          </p:cNvPr>
          <p:cNvSpPr>
            <a:spLocks noGrp="1"/>
          </p:cNvSpPr>
          <p:nvPr userDrawn="1">
            <p:ph type="body" sz="quarter" idx="10"/>
          </p:nvPr>
        </p:nvSpPr>
        <p:spPr bwMode="gray">
          <a:xfrm>
            <a:off x="445028" y="5173774"/>
            <a:ext cx="6818313"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52" name="Text Placeholder 51">
            <a:extLst>
              <a:ext uri="{FF2B5EF4-FFF2-40B4-BE49-F238E27FC236}">
                <a16:creationId xmlns:a16="http://schemas.microsoft.com/office/drawing/2014/main" id="{3835534A-190F-8648-8860-68E350DCF51F}"/>
              </a:ext>
            </a:extLst>
          </p:cNvPr>
          <p:cNvSpPr>
            <a:spLocks noGrp="1"/>
          </p:cNvSpPr>
          <p:nvPr userDrawn="1">
            <p:ph type="body" sz="quarter" idx="11"/>
          </p:nvPr>
        </p:nvSpPr>
        <p:spPr bwMode="gray">
          <a:xfrm>
            <a:off x="452967" y="5729747"/>
            <a:ext cx="2769548" cy="431800"/>
          </a:xfrm>
        </p:spPr>
        <p:txBody>
          <a:bodyPr anchor="b" anchorCtr="0">
            <a:noAutofit/>
          </a:bodyPr>
          <a:lstStyle>
            <a:lvl1pPr marL="0" indent="0">
              <a:lnSpc>
                <a:spcPct val="100000"/>
              </a:lnSpc>
              <a:spcBef>
                <a:spcPts val="0"/>
              </a:spcBef>
              <a:buFontTx/>
              <a:buNone/>
              <a:defRPr sz="12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sp>
        <p:nvSpPr>
          <p:cNvPr id="54" name="Text Placeholder 53">
            <a:extLst>
              <a:ext uri="{FF2B5EF4-FFF2-40B4-BE49-F238E27FC236}">
                <a16:creationId xmlns:a16="http://schemas.microsoft.com/office/drawing/2014/main" id="{CA1B436A-5815-A940-938E-2A592E2623F7}"/>
              </a:ext>
            </a:extLst>
          </p:cNvPr>
          <p:cNvSpPr>
            <a:spLocks noGrp="1"/>
          </p:cNvSpPr>
          <p:nvPr userDrawn="1">
            <p:ph type="body" sz="quarter" idx="12"/>
          </p:nvPr>
        </p:nvSpPr>
        <p:spPr bwMode="gray">
          <a:xfrm>
            <a:off x="445028" y="6077917"/>
            <a:ext cx="2772835" cy="280987"/>
          </a:xfrm>
        </p:spPr>
        <p:txBody>
          <a:bodyPr>
            <a:noAutofit/>
          </a:bodyPr>
          <a:lstStyle>
            <a:lvl1pPr marL="0" indent="0">
              <a:lnSpc>
                <a:spcPct val="100000"/>
              </a:lnSpc>
              <a:buFontTx/>
              <a:buNone/>
              <a:defRPr sz="1200">
                <a:solidFill>
                  <a:schemeClr val="bg1"/>
                </a:solidFill>
              </a:defRPr>
            </a:lvl1pPr>
            <a:lvl2pPr marL="457200" indent="0">
              <a:buFontTx/>
              <a:buNone/>
              <a:defRPr sz="1200">
                <a:solidFill>
                  <a:schemeClr val="bg1"/>
                </a:solidFill>
              </a:defRPr>
            </a:lvl2pPr>
            <a:lvl3pPr marL="914400" indent="0">
              <a:buFontTx/>
              <a:buNone/>
              <a:defRPr sz="1200">
                <a:solidFill>
                  <a:schemeClr val="bg1"/>
                </a:solidFill>
              </a:defRPr>
            </a:lvl3pPr>
            <a:lvl4pPr marL="1371600" indent="0">
              <a:buFontTx/>
              <a:buNone/>
              <a:defRPr sz="1200">
                <a:solidFill>
                  <a:schemeClr val="bg1"/>
                </a:solidFill>
              </a:defRPr>
            </a:lvl4pPr>
            <a:lvl5pPr marL="1828800" indent="0">
              <a:buFontTx/>
              <a:buNone/>
              <a:defRPr sz="1200">
                <a:solidFill>
                  <a:schemeClr val="bg1"/>
                </a:solidFill>
              </a:defRPr>
            </a:lvl5pPr>
          </a:lstStyle>
          <a:p>
            <a:pPr lvl="0"/>
            <a:r>
              <a:rPr lang="en-US"/>
              <a:t>Click to edit Master text styles</a:t>
            </a:r>
          </a:p>
        </p:txBody>
      </p:sp>
      <p:sp>
        <p:nvSpPr>
          <p:cNvPr id="8" name="Text Placeholder 51">
            <a:extLst>
              <a:ext uri="{FF2B5EF4-FFF2-40B4-BE49-F238E27FC236}">
                <a16:creationId xmlns:a16="http://schemas.microsoft.com/office/drawing/2014/main" id="{9AE1D286-FE91-4B46-BB6E-01029D684DA7}"/>
              </a:ext>
            </a:extLst>
          </p:cNvPr>
          <p:cNvSpPr>
            <a:spLocks noGrp="1"/>
          </p:cNvSpPr>
          <p:nvPr>
            <p:ph type="body" sz="quarter" idx="13"/>
          </p:nvPr>
        </p:nvSpPr>
        <p:spPr bwMode="gray">
          <a:xfrm>
            <a:off x="3253427" y="5729747"/>
            <a:ext cx="2769548" cy="431800"/>
          </a:xfrm>
        </p:spPr>
        <p:txBody>
          <a:bodyPr anchor="b" anchorCtr="0">
            <a:noAutofit/>
          </a:bodyPr>
          <a:lstStyle>
            <a:lvl1pPr marL="0" indent="0">
              <a:lnSpc>
                <a:spcPct val="100000"/>
              </a:lnSpc>
              <a:spcBef>
                <a:spcPts val="0"/>
              </a:spcBef>
              <a:buFontTx/>
              <a:buNone/>
              <a:defRPr sz="12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sp>
        <p:nvSpPr>
          <p:cNvPr id="9" name="Text Placeholder 53">
            <a:extLst>
              <a:ext uri="{FF2B5EF4-FFF2-40B4-BE49-F238E27FC236}">
                <a16:creationId xmlns:a16="http://schemas.microsoft.com/office/drawing/2014/main" id="{DBBC01BB-F541-43F0-94E6-ECC09BB40F7C}"/>
              </a:ext>
            </a:extLst>
          </p:cNvPr>
          <p:cNvSpPr>
            <a:spLocks noGrp="1"/>
          </p:cNvSpPr>
          <p:nvPr>
            <p:ph type="body" sz="quarter" idx="14"/>
          </p:nvPr>
        </p:nvSpPr>
        <p:spPr bwMode="gray">
          <a:xfrm>
            <a:off x="3245488" y="6077917"/>
            <a:ext cx="2772835" cy="280987"/>
          </a:xfrm>
        </p:spPr>
        <p:txBody>
          <a:bodyPr>
            <a:noAutofit/>
          </a:bodyPr>
          <a:lstStyle>
            <a:lvl1pPr marL="0" indent="0">
              <a:lnSpc>
                <a:spcPct val="100000"/>
              </a:lnSpc>
              <a:buFontTx/>
              <a:buNone/>
              <a:defRPr sz="1200">
                <a:solidFill>
                  <a:schemeClr val="bg1"/>
                </a:solidFill>
              </a:defRPr>
            </a:lvl1pPr>
            <a:lvl2pPr marL="457200" indent="0">
              <a:buFontTx/>
              <a:buNone/>
              <a:defRPr sz="1200">
                <a:solidFill>
                  <a:schemeClr val="bg1"/>
                </a:solidFill>
              </a:defRPr>
            </a:lvl2pPr>
            <a:lvl3pPr marL="914400" indent="0">
              <a:buFontTx/>
              <a:buNone/>
              <a:defRPr sz="1200">
                <a:solidFill>
                  <a:schemeClr val="bg1"/>
                </a:solidFill>
              </a:defRPr>
            </a:lvl3pPr>
            <a:lvl4pPr marL="1371600" indent="0">
              <a:buFontTx/>
              <a:buNone/>
              <a:defRPr sz="1200">
                <a:solidFill>
                  <a:schemeClr val="bg1"/>
                </a:solidFill>
              </a:defRPr>
            </a:lvl4pPr>
            <a:lvl5pPr marL="1828800" indent="0">
              <a:buFontTx/>
              <a:buNone/>
              <a:defRPr sz="1200">
                <a:solidFill>
                  <a:schemeClr val="bg1"/>
                </a:solidFill>
              </a:defRPr>
            </a:lvl5pPr>
          </a:lstStyle>
          <a:p>
            <a:pPr lvl="0"/>
            <a:r>
              <a:rPr lang="en-US"/>
              <a:t>Click to edit Master text styles</a:t>
            </a:r>
          </a:p>
        </p:txBody>
      </p:sp>
      <p:sp>
        <p:nvSpPr>
          <p:cNvPr id="10" name="Text Placeholder 51">
            <a:extLst>
              <a:ext uri="{FF2B5EF4-FFF2-40B4-BE49-F238E27FC236}">
                <a16:creationId xmlns:a16="http://schemas.microsoft.com/office/drawing/2014/main" id="{C08BB528-698F-4E5C-BC7E-51C5596CE8A8}"/>
              </a:ext>
            </a:extLst>
          </p:cNvPr>
          <p:cNvSpPr>
            <a:spLocks noGrp="1"/>
          </p:cNvSpPr>
          <p:nvPr>
            <p:ph type="body" sz="quarter" idx="15"/>
          </p:nvPr>
        </p:nvSpPr>
        <p:spPr bwMode="gray">
          <a:xfrm>
            <a:off x="6055739" y="5729747"/>
            <a:ext cx="2769548" cy="431800"/>
          </a:xfrm>
        </p:spPr>
        <p:txBody>
          <a:bodyPr anchor="b" anchorCtr="0">
            <a:noAutofit/>
          </a:bodyPr>
          <a:lstStyle>
            <a:lvl1pPr marL="0" indent="0">
              <a:lnSpc>
                <a:spcPct val="100000"/>
              </a:lnSpc>
              <a:spcBef>
                <a:spcPts val="0"/>
              </a:spcBef>
              <a:buFontTx/>
              <a:buNone/>
              <a:defRPr sz="12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sp>
        <p:nvSpPr>
          <p:cNvPr id="11" name="Text Placeholder 53">
            <a:extLst>
              <a:ext uri="{FF2B5EF4-FFF2-40B4-BE49-F238E27FC236}">
                <a16:creationId xmlns:a16="http://schemas.microsoft.com/office/drawing/2014/main" id="{C264A348-E5D2-495E-A7AB-E068C6192DAA}"/>
              </a:ext>
            </a:extLst>
          </p:cNvPr>
          <p:cNvSpPr>
            <a:spLocks noGrp="1"/>
          </p:cNvSpPr>
          <p:nvPr>
            <p:ph type="body" sz="quarter" idx="16"/>
          </p:nvPr>
        </p:nvSpPr>
        <p:spPr bwMode="gray">
          <a:xfrm>
            <a:off x="6047800" y="6077917"/>
            <a:ext cx="2772835" cy="280987"/>
          </a:xfrm>
        </p:spPr>
        <p:txBody>
          <a:bodyPr>
            <a:noAutofit/>
          </a:bodyPr>
          <a:lstStyle>
            <a:lvl1pPr marL="0" indent="0">
              <a:lnSpc>
                <a:spcPct val="100000"/>
              </a:lnSpc>
              <a:buFontTx/>
              <a:buNone/>
              <a:defRPr sz="1200">
                <a:solidFill>
                  <a:schemeClr val="bg1"/>
                </a:solidFill>
              </a:defRPr>
            </a:lvl1pPr>
            <a:lvl2pPr marL="457200" indent="0">
              <a:buFontTx/>
              <a:buNone/>
              <a:defRPr sz="1200">
                <a:solidFill>
                  <a:schemeClr val="bg1"/>
                </a:solidFill>
              </a:defRPr>
            </a:lvl2pPr>
            <a:lvl3pPr marL="914400" indent="0">
              <a:buFontTx/>
              <a:buNone/>
              <a:defRPr sz="1200">
                <a:solidFill>
                  <a:schemeClr val="bg1"/>
                </a:solidFill>
              </a:defRPr>
            </a:lvl3pPr>
            <a:lvl4pPr marL="1371600" indent="0">
              <a:buFontTx/>
              <a:buNone/>
              <a:defRPr sz="1200">
                <a:solidFill>
                  <a:schemeClr val="bg1"/>
                </a:solidFill>
              </a:defRPr>
            </a:lvl4pPr>
            <a:lvl5pPr marL="1828800" indent="0">
              <a:buFontTx/>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90168111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afe Harb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0EBC5-C1B7-3348-B361-FA551838318D}"/>
              </a:ext>
            </a:extLst>
          </p:cNvPr>
          <p:cNvSpPr>
            <a:spLocks noGrp="1"/>
          </p:cNvSpPr>
          <p:nvPr>
            <p:ph type="title" hasCustomPrompt="1"/>
          </p:nvPr>
        </p:nvSpPr>
        <p:spPr/>
        <p:txBody>
          <a:bodyPr>
            <a:noAutofit/>
          </a:bodyPr>
          <a:lstStyle/>
          <a:p>
            <a:r>
              <a:rPr lang="en-US"/>
              <a:t>Safe harbor notice for forward-looking statements</a:t>
            </a:r>
          </a:p>
        </p:txBody>
      </p:sp>
      <p:sp>
        <p:nvSpPr>
          <p:cNvPr id="6" name="Rectangle 5">
            <a:extLst>
              <a:ext uri="{FF2B5EF4-FFF2-40B4-BE49-F238E27FC236}">
                <a16:creationId xmlns:a16="http://schemas.microsoft.com/office/drawing/2014/main" id="{71B59950-F9CA-420D-B99E-96F53F448F55}"/>
              </a:ext>
            </a:extLst>
          </p:cNvPr>
          <p:cNvSpPr/>
          <p:nvPr userDrawn="1"/>
        </p:nvSpPr>
        <p:spPr bwMode="gray">
          <a:xfrm>
            <a:off x="456746" y="1521309"/>
            <a:ext cx="10161969" cy="4104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nSpc>
                <a:spcPct val="100000"/>
              </a:lnSpc>
            </a:pPr>
            <a:r>
              <a:rPr lang="en-US" sz="1600">
                <a:solidFill>
                  <a:schemeClr val="tx1"/>
                </a:solidFill>
              </a:rPr>
              <a:t>This presentation may contain “forward-looking” statements that are based on our beliefs and assumptions and on information currently available to us only as of the date of this presentation. Forward‑looking statements involve known and unknown risks, uncertainties, and other factors that may cause actual results to differ materially from those expected or implied by the forward‑looking statements. Further information on these and other factors that could cause or contribute to such differences include, but are not limited to, those discussed in the section titled “Risk Factors,” set forth in our most recent Annual Report on Form 10-K and Quarterly Report on Form 10-Q and in our other Securities and Exchange Commission filings. We cannot guarantee that we will achieve the plans, intentions, or expectations disclosed in our forward‐looking statements, and you should not place undue reliance on our forward‐looking statements. The information on new products, features, or functionality is intended to outline our general product direction and should not be relied upon in making a purchasing decision, is for informational purposes only, and shall not be incorporated into any contract, and is not a commitment, promise, or legal obligation to deliver any material, code, </a:t>
            </a:r>
            <a:br>
              <a:rPr lang="en-US" sz="1600">
                <a:solidFill>
                  <a:schemeClr val="tx1"/>
                </a:solidFill>
              </a:rPr>
            </a:br>
            <a:r>
              <a:rPr lang="en-US" sz="1600">
                <a:solidFill>
                  <a:schemeClr val="tx1"/>
                </a:solidFill>
              </a:rPr>
              <a:t>or functionality. The development, release, and timing of any features or functionality described </a:t>
            </a:r>
            <a:br>
              <a:rPr lang="en-US" sz="1600">
                <a:solidFill>
                  <a:schemeClr val="tx1"/>
                </a:solidFill>
              </a:rPr>
            </a:br>
            <a:r>
              <a:rPr lang="en-US" sz="1600">
                <a:solidFill>
                  <a:schemeClr val="tx1"/>
                </a:solidFill>
              </a:rPr>
              <a:t>for our products remains at our sole discretion. We undertake no obligation, and do not intend, </a:t>
            </a:r>
            <a:br>
              <a:rPr lang="en-US" sz="1600">
                <a:solidFill>
                  <a:schemeClr val="tx1"/>
                </a:solidFill>
              </a:rPr>
            </a:br>
            <a:r>
              <a:rPr lang="en-US" sz="1600">
                <a:solidFill>
                  <a:schemeClr val="tx1"/>
                </a:solidFill>
              </a:rPr>
              <a:t>to update the forward‑looking statements.</a:t>
            </a:r>
          </a:p>
        </p:txBody>
      </p:sp>
    </p:spTree>
    <p:extLst>
      <p:ext uri="{BB962C8B-B14F-4D97-AF65-F5344CB8AC3E}">
        <p14:creationId xmlns:p14="http://schemas.microsoft.com/office/powerpoint/2010/main" val="165845916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w/Key Poi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A5157-2B8D-1343-9CC8-A09A3E238EFE}"/>
              </a:ext>
            </a:extLst>
          </p:cNvPr>
          <p:cNvSpPr>
            <a:spLocks noGrp="1"/>
          </p:cNvSpPr>
          <p:nvPr>
            <p:ph type="title"/>
          </p:nvPr>
        </p:nvSpPr>
        <p:spPr>
          <a:xfrm>
            <a:off x="448056" y="310896"/>
            <a:ext cx="11192256" cy="1194927"/>
          </a:xfrm>
        </p:spPr>
        <p:txBody>
          <a:bodyPr>
            <a:noAutofit/>
          </a:bodyPr>
          <a:lstStyle/>
          <a:p>
            <a:r>
              <a:rPr lang="en-US"/>
              <a:t>Click to edit Master title style</a:t>
            </a:r>
          </a:p>
        </p:txBody>
      </p:sp>
      <p:sp>
        <p:nvSpPr>
          <p:cNvPr id="4" name="Content Placeholder 3">
            <a:extLst>
              <a:ext uri="{FF2B5EF4-FFF2-40B4-BE49-F238E27FC236}">
                <a16:creationId xmlns:a16="http://schemas.microsoft.com/office/drawing/2014/main" id="{D66863CB-394D-5047-BE43-D868DE8CBD36}"/>
              </a:ext>
            </a:extLst>
          </p:cNvPr>
          <p:cNvSpPr>
            <a:spLocks noGrp="1"/>
          </p:cNvSpPr>
          <p:nvPr>
            <p:ph sz="half" idx="2"/>
          </p:nvPr>
        </p:nvSpPr>
        <p:spPr>
          <a:xfrm>
            <a:off x="448056" y="1655845"/>
            <a:ext cx="4306507" cy="3495862"/>
          </a:xfrm>
        </p:spPr>
        <p:txBody>
          <a:bodyPr>
            <a:noAutofit/>
          </a:bodyPr>
          <a:lstStyle>
            <a:lvl1pPr marL="227013" indent="-227013">
              <a:buFont typeface="Arial" panose="020B0604020202020204" pitchFamily="34" charset="0"/>
              <a:buChar char="•"/>
              <a:defRPr sz="1600" b="0"/>
            </a:lvl1pPr>
            <a:lvl2pPr marL="517525" indent="-234950">
              <a:buFont typeface="Century Gothic" panose="020B0502020202020204" pitchFamily="34" charset="0"/>
              <a:buChar char="–"/>
              <a:defRPr sz="1600"/>
            </a:lvl2pPr>
            <a:lvl3pPr marL="800100" indent="-228600">
              <a:buFont typeface="Century Gothic" panose="020B0502020202020204" pitchFamily="34" charset="0"/>
              <a:buChar char="–"/>
              <a:defRPr sz="1600"/>
            </a:lvl3pPr>
            <a:lvl4pPr marL="1084263" indent="-227013">
              <a:buFont typeface="Century Gothic" panose="020B0502020202020204" pitchFamily="34" charset="0"/>
              <a:buChar char="–"/>
              <a:defRPr sz="1600"/>
            </a:lvl4pPr>
            <a:lvl5pPr marL="1374775" indent="-234950">
              <a:buFont typeface="Century Gothic" panose="020B0502020202020204" pitchFamily="34" charset="0"/>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7EBBE9CD-C878-0C4B-8D18-2EDD2C725DF2}"/>
              </a:ext>
            </a:extLst>
          </p:cNvPr>
          <p:cNvSpPr>
            <a:spLocks noGrp="1"/>
          </p:cNvSpPr>
          <p:nvPr>
            <p:ph sz="quarter" idx="4"/>
          </p:nvPr>
        </p:nvSpPr>
        <p:spPr>
          <a:xfrm>
            <a:off x="4846319" y="1661961"/>
            <a:ext cx="6816437" cy="3516868"/>
          </a:xfrm>
        </p:spPr>
        <p:txBody>
          <a:bodyPr>
            <a:noAutofit/>
          </a:bodyPr>
          <a:lstStyle>
            <a:lvl1pPr marL="0" indent="0">
              <a:buNone/>
              <a:defRPr sz="1200" b="1"/>
            </a:lvl1pPr>
            <a:lvl2pPr marL="284162" indent="0">
              <a:buNone/>
              <a:defRPr sz="1200"/>
            </a:lvl2pPr>
            <a:lvl3pPr marL="573087" indent="0">
              <a:buNone/>
              <a:defRPr sz="1200"/>
            </a:lvl3pPr>
            <a:lvl4pPr marL="857250" indent="0">
              <a:buNone/>
              <a:defRPr sz="1200"/>
            </a:lvl4pPr>
            <a:lvl5pPr marL="1141412"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212807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gline with photo">
    <p:bg>
      <p:bgPr>
        <a:solidFill>
          <a:schemeClr val="tx2"/>
        </a:solidFill>
        <a:effectLst/>
      </p:bgPr>
    </p:bg>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44BE8783-6296-494C-8036-167FDEF9421B}"/>
              </a:ext>
            </a:extLst>
          </p:cNvPr>
          <p:cNvSpPr>
            <a:spLocks noGrp="1"/>
          </p:cNvSpPr>
          <p:nvPr>
            <p:ph type="pic" sz="quarter" idx="17"/>
          </p:nvPr>
        </p:nvSpPr>
        <p:spPr>
          <a:xfrm>
            <a:off x="6858000" y="0"/>
            <a:ext cx="5237163" cy="6858000"/>
          </a:xfrm>
          <a:solidFill>
            <a:schemeClr val="bg1">
              <a:lumMod val="95000"/>
            </a:schemeClr>
          </a:solidFill>
        </p:spPr>
        <p:txBody>
          <a:bodyPr anchor="ctr" anchorCtr="0"/>
          <a:lstStyle>
            <a:lvl1pPr>
              <a:lnSpc>
                <a:spcPct val="100000"/>
              </a:lnSpc>
              <a:defRPr/>
            </a:lvl1pPr>
          </a:lstStyle>
          <a:p>
            <a:endParaRPr lang="en-US"/>
          </a:p>
        </p:txBody>
      </p:sp>
      <p:sp>
        <p:nvSpPr>
          <p:cNvPr id="5" name="Text Placeholder 4">
            <a:extLst>
              <a:ext uri="{FF2B5EF4-FFF2-40B4-BE49-F238E27FC236}">
                <a16:creationId xmlns:a16="http://schemas.microsoft.com/office/drawing/2014/main" id="{A31BBF9B-FBA4-0942-8E97-1875BB6569C5}"/>
              </a:ext>
            </a:extLst>
          </p:cNvPr>
          <p:cNvSpPr>
            <a:spLocks noGrp="1"/>
          </p:cNvSpPr>
          <p:nvPr>
            <p:ph type="body" sz="quarter" idx="13"/>
          </p:nvPr>
        </p:nvSpPr>
        <p:spPr>
          <a:xfrm>
            <a:off x="1949450" y="6401963"/>
            <a:ext cx="4766036" cy="214738"/>
          </a:xfrm>
        </p:spPr>
        <p:txBody>
          <a:bodyPr anchor="b" anchorCtr="0">
            <a:noAutofit/>
          </a:bodyPr>
          <a:lstStyle>
            <a:lvl1pPr marL="0" indent="0">
              <a:lnSpc>
                <a:spcPct val="100000"/>
              </a:lnSpc>
              <a:spcBef>
                <a:spcPts val="300"/>
              </a:spcBef>
              <a:spcAft>
                <a:spcPts val="0"/>
              </a:spcAft>
              <a:buFontTx/>
              <a:buNone/>
              <a:defRPr sz="600">
                <a:solidFill>
                  <a:schemeClr val="bg1"/>
                </a:solidFill>
              </a:defRPr>
            </a:lvl1pPr>
            <a:lvl2pPr marL="457200" indent="0">
              <a:lnSpc>
                <a:spcPct val="100000"/>
              </a:lnSpc>
              <a:buFontTx/>
              <a:buNone/>
              <a:defRPr sz="600"/>
            </a:lvl2pPr>
            <a:lvl3pPr marL="914400" indent="0">
              <a:lnSpc>
                <a:spcPct val="100000"/>
              </a:lnSpc>
              <a:buFontTx/>
              <a:buNone/>
              <a:defRPr sz="600"/>
            </a:lvl3pPr>
            <a:lvl4pPr marL="1371600" indent="0">
              <a:lnSpc>
                <a:spcPct val="100000"/>
              </a:lnSpc>
              <a:buFontTx/>
              <a:buNone/>
              <a:defRPr sz="600"/>
            </a:lvl4pPr>
            <a:lvl5pPr marL="1828800" indent="0">
              <a:lnSpc>
                <a:spcPct val="100000"/>
              </a:lnSpc>
              <a:buFontTx/>
              <a:buNone/>
              <a:defRPr sz="600"/>
            </a:lvl5pPr>
          </a:lstStyle>
          <a:p>
            <a:pPr lvl="0"/>
            <a:r>
              <a:rPr lang="en-US"/>
              <a:t>Click to edit Master text styles</a:t>
            </a:r>
          </a:p>
        </p:txBody>
      </p:sp>
      <p:sp>
        <p:nvSpPr>
          <p:cNvPr id="2" name="Title 1">
            <a:extLst>
              <a:ext uri="{FF2B5EF4-FFF2-40B4-BE49-F238E27FC236}">
                <a16:creationId xmlns:a16="http://schemas.microsoft.com/office/drawing/2014/main" id="{3DDFF7EC-6678-497D-A6C8-65041DFB421B}"/>
              </a:ext>
            </a:extLst>
          </p:cNvPr>
          <p:cNvSpPr>
            <a:spLocks noGrp="1"/>
          </p:cNvSpPr>
          <p:nvPr>
            <p:ph type="title"/>
          </p:nvPr>
        </p:nvSpPr>
        <p:spPr>
          <a:xfrm>
            <a:off x="455557" y="412269"/>
            <a:ext cx="6181725" cy="2635731"/>
          </a:xfrm>
        </p:spPr>
        <p:txBody>
          <a:bodyPr/>
          <a:lstStyle>
            <a:lvl1pPr>
              <a:lnSpc>
                <a:spcPct val="80000"/>
              </a:lnSpc>
              <a:defRPr sz="6800">
                <a:solidFill>
                  <a:schemeClr val="bg1"/>
                </a:solidFill>
              </a:defRPr>
            </a:lvl1pPr>
          </a:lstStyle>
          <a:p>
            <a:r>
              <a:rPr lang="en-US"/>
              <a:t>Click to edit Master title style</a:t>
            </a:r>
          </a:p>
        </p:txBody>
      </p:sp>
    </p:spTree>
    <p:extLst>
      <p:ext uri="{BB962C8B-B14F-4D97-AF65-F5344CB8AC3E}">
        <p14:creationId xmlns:p14="http://schemas.microsoft.com/office/powerpoint/2010/main" val="105456214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 picture full blee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860EA2-C79E-D542-8682-57AF1B1BFEE7}"/>
              </a:ext>
            </a:extLst>
          </p:cNvPr>
          <p:cNvSpPr>
            <a:spLocks noGrp="1"/>
          </p:cNvSpPr>
          <p:nvPr>
            <p:ph type="pic" sz="quarter" idx="12"/>
          </p:nvPr>
        </p:nvSpPr>
        <p:spPr>
          <a:xfrm>
            <a:off x="0" y="0"/>
            <a:ext cx="12188825" cy="6858000"/>
          </a:xfrm>
          <a:solidFill>
            <a:schemeClr val="bg1">
              <a:lumMod val="95000"/>
            </a:schemeClr>
          </a:solidFill>
        </p:spPr>
        <p:txBody>
          <a:bodyPr anchor="ctr" anchorCtr="0"/>
          <a:lstStyle/>
          <a:p>
            <a:endParaRPr lang="en-US"/>
          </a:p>
        </p:txBody>
      </p:sp>
      <p:sp>
        <p:nvSpPr>
          <p:cNvPr id="2" name="Title 1">
            <a:extLst>
              <a:ext uri="{FF2B5EF4-FFF2-40B4-BE49-F238E27FC236}">
                <a16:creationId xmlns:a16="http://schemas.microsoft.com/office/drawing/2014/main" id="{3B16F32A-4EBC-AF42-80A1-61B420C9299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297485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 picture full bleed-White tex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860EA2-C79E-D542-8682-57AF1B1BFEE7}"/>
              </a:ext>
            </a:extLst>
          </p:cNvPr>
          <p:cNvSpPr>
            <a:spLocks noGrp="1"/>
          </p:cNvSpPr>
          <p:nvPr>
            <p:ph type="pic" sz="quarter" idx="12"/>
          </p:nvPr>
        </p:nvSpPr>
        <p:spPr>
          <a:xfrm>
            <a:off x="0" y="0"/>
            <a:ext cx="12188825" cy="6858000"/>
          </a:xfrm>
          <a:solidFill>
            <a:schemeClr val="bg1">
              <a:lumMod val="95000"/>
            </a:schemeClr>
          </a:solidFill>
        </p:spPr>
        <p:txBody>
          <a:bodyPr anchor="ctr" anchorCtr="0"/>
          <a:lstStyle/>
          <a:p>
            <a:endParaRPr lang="en-US"/>
          </a:p>
        </p:txBody>
      </p:sp>
      <p:sp>
        <p:nvSpPr>
          <p:cNvPr id="2" name="Title 1">
            <a:extLst>
              <a:ext uri="{FF2B5EF4-FFF2-40B4-BE49-F238E27FC236}">
                <a16:creationId xmlns:a16="http://schemas.microsoft.com/office/drawing/2014/main" id="{3B16F32A-4EBC-AF42-80A1-61B420C92998}"/>
              </a:ext>
            </a:extLst>
          </p:cNvPr>
          <p:cNvSpPr>
            <a:spLocks noGrp="1"/>
          </p:cNvSpPr>
          <p:nvPr>
            <p:ph type="title"/>
          </p:nvPr>
        </p:nvSpPr>
        <p:spPr>
          <a:xfrm>
            <a:off x="449252" y="311377"/>
            <a:ext cx="5573724" cy="1195883"/>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48736610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d Layout">
    <p:spTree>
      <p:nvGrpSpPr>
        <p:cNvPr id="1" name=""/>
        <p:cNvGrpSpPr/>
        <p:nvPr/>
      </p:nvGrpSpPr>
      <p:grpSpPr>
        <a:xfrm>
          <a:off x="0" y="0"/>
          <a:ext cx="0" cy="0"/>
          <a:chOff x="0" y="0"/>
          <a:chExt cx="0" cy="0"/>
        </a:xfrm>
      </p:grpSpPr>
      <p:pic>
        <p:nvPicPr>
          <p:cNvPr id="7" name="Picture 6" descr="A person in front of a red bus&#10;&#10;Description automatically generated with medium confidence">
            <a:extLst>
              <a:ext uri="{FF2B5EF4-FFF2-40B4-BE49-F238E27FC236}">
                <a16:creationId xmlns:a16="http://schemas.microsoft.com/office/drawing/2014/main" id="{D8F609A2-217B-4D8D-9601-5001A65DE5C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35"/>
            <a:ext cx="12188825" cy="6857929"/>
          </a:xfrm>
          <a:prstGeom prst="rect">
            <a:avLst/>
          </a:prstGeom>
        </p:spPr>
      </p:pic>
    </p:spTree>
    <p:extLst>
      <p:ext uri="{BB962C8B-B14F-4D97-AF65-F5344CB8AC3E}">
        <p14:creationId xmlns:p14="http://schemas.microsoft.com/office/powerpoint/2010/main" val="89420108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Section_Slide_Dark">
    <p:bg>
      <p:bgPr>
        <a:solidFill>
          <a:schemeClr val="tx2"/>
        </a:solidFill>
        <a:effectLst/>
      </p:bgPr>
    </p:bg>
    <p:spTree>
      <p:nvGrpSpPr>
        <p:cNvPr id="1" name=""/>
        <p:cNvGrpSpPr/>
        <p:nvPr/>
      </p:nvGrpSpPr>
      <p:grpSpPr>
        <a:xfrm>
          <a:off x="0" y="0"/>
          <a:ext cx="0" cy="0"/>
          <a:chOff x="0" y="0"/>
          <a:chExt cx="0" cy="0"/>
        </a:xfrm>
      </p:grpSpPr>
      <p:sp>
        <p:nvSpPr>
          <p:cNvPr id="15" name="Title 47">
            <a:extLst>
              <a:ext uri="{FF2B5EF4-FFF2-40B4-BE49-F238E27FC236}">
                <a16:creationId xmlns:a16="http://schemas.microsoft.com/office/drawing/2014/main" id="{84D9505D-4AC7-1D48-B1A2-8E72FC33FD69}"/>
              </a:ext>
            </a:extLst>
          </p:cNvPr>
          <p:cNvSpPr>
            <a:spLocks noGrp="1"/>
          </p:cNvSpPr>
          <p:nvPr>
            <p:ph type="title"/>
          </p:nvPr>
        </p:nvSpPr>
        <p:spPr>
          <a:xfrm>
            <a:off x="423609" y="3911228"/>
            <a:ext cx="7839329" cy="1325880"/>
          </a:xfrm>
        </p:spPr>
        <p:txBody>
          <a:bodyPr anchor="b">
            <a:noAutofit/>
          </a:bodyPr>
          <a:lstStyle>
            <a:lvl1pPr>
              <a:lnSpc>
                <a:spcPct val="100000"/>
              </a:lnSpc>
              <a:defRPr sz="4500">
                <a:solidFill>
                  <a:schemeClr val="accent1"/>
                </a:solidFill>
              </a:defRPr>
            </a:lvl1pPr>
          </a:lstStyle>
          <a:p>
            <a:r>
              <a:rPr lang="en-US"/>
              <a:t>Click to edit Master title style</a:t>
            </a:r>
          </a:p>
        </p:txBody>
      </p:sp>
      <p:sp>
        <p:nvSpPr>
          <p:cNvPr id="16" name="Text Placeholder 49">
            <a:extLst>
              <a:ext uri="{FF2B5EF4-FFF2-40B4-BE49-F238E27FC236}">
                <a16:creationId xmlns:a16="http://schemas.microsoft.com/office/drawing/2014/main" id="{B3D96E09-D7A1-F843-8ABC-7DCB908CA977}"/>
              </a:ext>
            </a:extLst>
          </p:cNvPr>
          <p:cNvSpPr>
            <a:spLocks noGrp="1"/>
          </p:cNvSpPr>
          <p:nvPr>
            <p:ph type="body" sz="quarter" idx="10"/>
          </p:nvPr>
        </p:nvSpPr>
        <p:spPr>
          <a:xfrm>
            <a:off x="423609" y="5386231"/>
            <a:ext cx="7839329"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a:srcRect/>
          <a:stretch/>
        </p:blipFill>
        <p:spPr bwMode="invGray">
          <a:xfrm>
            <a:off x="428891" y="336108"/>
            <a:ext cx="1520560" cy="437540"/>
          </a:xfrm>
          <a:prstGeom prst="rect">
            <a:avLst/>
          </a:prstGeom>
        </p:spPr>
      </p:pic>
    </p:spTree>
    <p:extLst>
      <p:ext uri="{BB962C8B-B14F-4D97-AF65-F5344CB8AC3E}">
        <p14:creationId xmlns:p14="http://schemas.microsoft.com/office/powerpoint/2010/main" val="244624847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Section_Slide_Small Image">
    <p:bg>
      <p:bgPr>
        <a:solidFill>
          <a:schemeClr val="tx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B097A8A-5F5A-410E-A527-3420D0786654}"/>
              </a:ext>
            </a:extLst>
          </p:cNvPr>
          <p:cNvSpPr>
            <a:spLocks noGrp="1"/>
          </p:cNvSpPr>
          <p:nvPr>
            <p:ph type="pic" sz="quarter" idx="11"/>
          </p:nvPr>
        </p:nvSpPr>
        <p:spPr>
          <a:xfrm>
            <a:off x="9664700" y="0"/>
            <a:ext cx="2524125" cy="6858000"/>
          </a:xfrm>
          <a:solidFill>
            <a:schemeClr val="bg1">
              <a:lumMod val="95000"/>
            </a:schemeClr>
          </a:solidFill>
        </p:spPr>
        <p:txBody>
          <a:bodyPr anchor="ctr" anchorCtr="0"/>
          <a:lstStyle/>
          <a:p>
            <a:endParaRPr lang="en-US"/>
          </a:p>
        </p:txBody>
      </p:sp>
      <p:sp>
        <p:nvSpPr>
          <p:cNvPr id="15" name="Title 47">
            <a:extLst>
              <a:ext uri="{FF2B5EF4-FFF2-40B4-BE49-F238E27FC236}">
                <a16:creationId xmlns:a16="http://schemas.microsoft.com/office/drawing/2014/main" id="{84D9505D-4AC7-1D48-B1A2-8E72FC33FD69}"/>
              </a:ext>
            </a:extLst>
          </p:cNvPr>
          <p:cNvSpPr>
            <a:spLocks noGrp="1"/>
          </p:cNvSpPr>
          <p:nvPr>
            <p:ph type="title"/>
          </p:nvPr>
        </p:nvSpPr>
        <p:spPr>
          <a:xfrm>
            <a:off x="423609" y="3911228"/>
            <a:ext cx="7839329" cy="1325880"/>
          </a:xfrm>
        </p:spPr>
        <p:txBody>
          <a:bodyPr anchor="b">
            <a:noAutofit/>
          </a:bodyPr>
          <a:lstStyle>
            <a:lvl1pPr>
              <a:lnSpc>
                <a:spcPct val="100000"/>
              </a:lnSpc>
              <a:defRPr sz="4500">
                <a:solidFill>
                  <a:schemeClr val="accent1"/>
                </a:solidFill>
              </a:defRPr>
            </a:lvl1pPr>
          </a:lstStyle>
          <a:p>
            <a:r>
              <a:rPr lang="en-US"/>
              <a:t>Click to edit Master title style</a:t>
            </a:r>
          </a:p>
        </p:txBody>
      </p:sp>
      <p:sp>
        <p:nvSpPr>
          <p:cNvPr id="16" name="Text Placeholder 49">
            <a:extLst>
              <a:ext uri="{FF2B5EF4-FFF2-40B4-BE49-F238E27FC236}">
                <a16:creationId xmlns:a16="http://schemas.microsoft.com/office/drawing/2014/main" id="{B3D96E09-D7A1-F843-8ABC-7DCB908CA977}"/>
              </a:ext>
            </a:extLst>
          </p:cNvPr>
          <p:cNvSpPr>
            <a:spLocks noGrp="1"/>
          </p:cNvSpPr>
          <p:nvPr>
            <p:ph type="body" sz="quarter" idx="10"/>
          </p:nvPr>
        </p:nvSpPr>
        <p:spPr>
          <a:xfrm>
            <a:off x="423609" y="5386231"/>
            <a:ext cx="7839329"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82096942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7DD1A-FEEA-D949-8B5B-1CB6676B82D1}"/>
              </a:ext>
            </a:extLst>
          </p:cNvPr>
          <p:cNvSpPr>
            <a:spLocks noGrp="1"/>
          </p:cNvSpPr>
          <p:nvPr>
            <p:ph type="title" hasCustomPrompt="1"/>
          </p:nvPr>
        </p:nvSpPr>
        <p:spPr>
          <a:xfrm>
            <a:off x="1143438" y="1627423"/>
            <a:ext cx="9789675" cy="1325880"/>
          </a:xfrm>
        </p:spPr>
        <p:txBody>
          <a:bodyPr anchor="t">
            <a:noAutofit/>
          </a:bodyPr>
          <a:lstStyle>
            <a:lvl1pPr>
              <a:lnSpc>
                <a:spcPct val="100000"/>
              </a:lnSpc>
              <a:defRPr sz="3200">
                <a:solidFill>
                  <a:schemeClr val="tx1"/>
                </a:solidFill>
              </a:defRPr>
            </a:lvl1pPr>
          </a:lstStyle>
          <a:p>
            <a:r>
              <a:rPr lang="en-US"/>
              <a:t>Click to edit Master title style</a:t>
            </a:r>
            <a:br>
              <a:rPr lang="en-US"/>
            </a:br>
            <a:br>
              <a:rPr lang="en-US"/>
            </a:br>
            <a:endParaRPr lang="en-US"/>
          </a:p>
        </p:txBody>
      </p:sp>
      <p:sp>
        <p:nvSpPr>
          <p:cNvPr id="8" name="Text Placeholder 7">
            <a:extLst>
              <a:ext uri="{FF2B5EF4-FFF2-40B4-BE49-F238E27FC236}">
                <a16:creationId xmlns:a16="http://schemas.microsoft.com/office/drawing/2014/main" id="{274C296B-AF18-41AB-87A3-1F3D5F97338C}"/>
              </a:ext>
            </a:extLst>
          </p:cNvPr>
          <p:cNvSpPr>
            <a:spLocks noGrp="1"/>
          </p:cNvSpPr>
          <p:nvPr>
            <p:ph type="body" sz="quarter" idx="12"/>
          </p:nvPr>
        </p:nvSpPr>
        <p:spPr>
          <a:xfrm>
            <a:off x="1168318" y="4553744"/>
            <a:ext cx="8361445" cy="623888"/>
          </a:xfrm>
        </p:spPr>
        <p:txBody>
          <a:bodyPr>
            <a:noAutofit/>
          </a:bodyPr>
          <a:lstStyle>
            <a:lvl1pPr marL="112713" indent="-112713">
              <a:lnSpc>
                <a:spcPct val="100000"/>
              </a:lnSpc>
              <a:buClr>
                <a:schemeClr val="tx1"/>
              </a:buClr>
              <a:buFont typeface="Arial" panose="020B0604020202020204" pitchFamily="34" charset="0"/>
              <a:buChar char="—"/>
              <a:defRPr sz="1400">
                <a:solidFill>
                  <a:schemeClr val="tx1"/>
                </a:solidFill>
              </a:defRPr>
            </a:lvl1pPr>
            <a:lvl2pPr>
              <a:buNone/>
              <a:defRPr/>
            </a:lvl2pPr>
          </a:lstStyle>
          <a:p>
            <a:pPr lvl="0"/>
            <a:r>
              <a:rPr lang="en-US"/>
              <a:t>Click to edit Master text styles</a:t>
            </a:r>
          </a:p>
        </p:txBody>
      </p:sp>
      <p:pic>
        <p:nvPicPr>
          <p:cNvPr id="4" name="Graphic 3">
            <a:extLst>
              <a:ext uri="{FF2B5EF4-FFF2-40B4-BE49-F238E27FC236}">
                <a16:creationId xmlns:a16="http://schemas.microsoft.com/office/drawing/2014/main" id="{15CFED7C-9359-40DB-8FA6-FE59DAFB59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52656" y="1192574"/>
            <a:ext cx="396850" cy="320040"/>
          </a:xfrm>
          <a:prstGeom prst="rect">
            <a:avLst/>
          </a:prstGeom>
        </p:spPr>
      </p:pic>
    </p:spTree>
    <p:extLst>
      <p:ext uri="{BB962C8B-B14F-4D97-AF65-F5344CB8AC3E}">
        <p14:creationId xmlns:p14="http://schemas.microsoft.com/office/powerpoint/2010/main" val="285277692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Quote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7DD1A-FEEA-D949-8B5B-1CB6676B82D1}"/>
              </a:ext>
            </a:extLst>
          </p:cNvPr>
          <p:cNvSpPr>
            <a:spLocks noGrp="1"/>
          </p:cNvSpPr>
          <p:nvPr>
            <p:ph type="title" hasCustomPrompt="1"/>
          </p:nvPr>
        </p:nvSpPr>
        <p:spPr>
          <a:xfrm>
            <a:off x="2557284" y="1627423"/>
            <a:ext cx="8375767" cy="1325880"/>
          </a:xfrm>
        </p:spPr>
        <p:txBody>
          <a:bodyPr anchor="t">
            <a:noAutofit/>
          </a:bodyPr>
          <a:lstStyle>
            <a:lvl1pPr>
              <a:lnSpc>
                <a:spcPct val="100000"/>
              </a:lnSpc>
              <a:defRPr sz="5000">
                <a:solidFill>
                  <a:schemeClr val="tx1"/>
                </a:solidFill>
              </a:defRPr>
            </a:lvl1pPr>
          </a:lstStyle>
          <a:p>
            <a:r>
              <a:rPr lang="en-US"/>
              <a:t>Click to edit Master title style</a:t>
            </a:r>
            <a:br>
              <a:rPr lang="en-US"/>
            </a:br>
            <a:br>
              <a:rPr lang="en-US"/>
            </a:br>
            <a:endParaRPr lang="en-US"/>
          </a:p>
        </p:txBody>
      </p:sp>
      <p:sp>
        <p:nvSpPr>
          <p:cNvPr id="8" name="Text Placeholder 7">
            <a:extLst>
              <a:ext uri="{FF2B5EF4-FFF2-40B4-BE49-F238E27FC236}">
                <a16:creationId xmlns:a16="http://schemas.microsoft.com/office/drawing/2014/main" id="{274C296B-AF18-41AB-87A3-1F3D5F97338C}"/>
              </a:ext>
            </a:extLst>
          </p:cNvPr>
          <p:cNvSpPr>
            <a:spLocks noGrp="1"/>
          </p:cNvSpPr>
          <p:nvPr>
            <p:ph type="body" sz="quarter" idx="12"/>
          </p:nvPr>
        </p:nvSpPr>
        <p:spPr>
          <a:xfrm>
            <a:off x="2582164" y="4553744"/>
            <a:ext cx="8350949" cy="623888"/>
          </a:xfrm>
        </p:spPr>
        <p:txBody>
          <a:bodyPr>
            <a:noAutofit/>
          </a:bodyPr>
          <a:lstStyle>
            <a:lvl1pPr marL="112713" indent="-112713">
              <a:lnSpc>
                <a:spcPct val="100000"/>
              </a:lnSpc>
              <a:buClr>
                <a:schemeClr val="tx1"/>
              </a:buClr>
              <a:buFont typeface="Arial" panose="020B0604020202020204" pitchFamily="34" charset="0"/>
              <a:buChar char="—"/>
              <a:defRPr sz="1400">
                <a:solidFill>
                  <a:schemeClr val="tx1"/>
                </a:solidFill>
              </a:defRPr>
            </a:lvl1pPr>
            <a:lvl2pPr>
              <a:buNone/>
              <a:defRPr/>
            </a:lvl2pPr>
          </a:lstStyle>
          <a:p>
            <a:pPr lvl="0"/>
            <a:r>
              <a:rPr lang="en-US"/>
              <a:t>Click to edit Master text styles</a:t>
            </a:r>
          </a:p>
        </p:txBody>
      </p:sp>
      <p:pic>
        <p:nvPicPr>
          <p:cNvPr id="4" name="Graphic 3">
            <a:extLst>
              <a:ext uri="{FF2B5EF4-FFF2-40B4-BE49-F238E27FC236}">
                <a16:creationId xmlns:a16="http://schemas.microsoft.com/office/drawing/2014/main" id="{15CFED7C-9359-40DB-8FA6-FE59DAFB59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66502" y="1192574"/>
            <a:ext cx="396850" cy="320040"/>
          </a:xfrm>
          <a:prstGeom prst="rect">
            <a:avLst/>
          </a:prstGeom>
        </p:spPr>
      </p:pic>
    </p:spTree>
    <p:extLst>
      <p:ext uri="{BB962C8B-B14F-4D97-AF65-F5344CB8AC3E}">
        <p14:creationId xmlns:p14="http://schemas.microsoft.com/office/powerpoint/2010/main" val="35602824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p:nvPr>
        </p:nvSpPr>
        <p:spPr>
          <a:xfrm>
            <a:off x="448055" y="1106424"/>
            <a:ext cx="11188711" cy="45048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47804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tx2"/>
        </a:solidFill>
        <a:effectLst/>
      </p:bgPr>
    </p:bg>
    <p:spTree>
      <p:nvGrpSpPr>
        <p:cNvPr id="1" name=""/>
        <p:cNvGrpSpPr/>
        <p:nvPr/>
      </p:nvGrpSpPr>
      <p:grpSpPr>
        <a:xfrm>
          <a:off x="0" y="0"/>
          <a:ext cx="0" cy="0"/>
          <a:chOff x="0" y="0"/>
          <a:chExt cx="0" cy="0"/>
        </a:xfrm>
      </p:grpSpPr>
      <p:sp>
        <p:nvSpPr>
          <p:cNvPr id="15" name="Title 47">
            <a:extLst>
              <a:ext uri="{FF2B5EF4-FFF2-40B4-BE49-F238E27FC236}">
                <a16:creationId xmlns:a16="http://schemas.microsoft.com/office/drawing/2014/main" id="{AD93D2F4-9AB2-824E-96E0-4AEF19924F57}"/>
              </a:ext>
            </a:extLst>
          </p:cNvPr>
          <p:cNvSpPr>
            <a:spLocks noGrp="1"/>
          </p:cNvSpPr>
          <p:nvPr>
            <p:ph type="title"/>
          </p:nvPr>
        </p:nvSpPr>
        <p:spPr>
          <a:xfrm>
            <a:off x="433675" y="1682998"/>
            <a:ext cx="9375775" cy="1325880"/>
          </a:xfrm>
        </p:spPr>
        <p:txBody>
          <a:bodyPr anchor="b">
            <a:noAutofit/>
          </a:bodyPr>
          <a:lstStyle>
            <a:lvl1pPr>
              <a:lnSpc>
                <a:spcPct val="100000"/>
              </a:lnSpc>
              <a:defRPr sz="4500">
                <a:solidFill>
                  <a:schemeClr val="bg1"/>
                </a:solidFill>
              </a:defRPr>
            </a:lvl1pPr>
          </a:lstStyle>
          <a:p>
            <a:r>
              <a:rPr lang="en-US"/>
              <a:t>Click to edit Master title style</a:t>
            </a:r>
          </a:p>
        </p:txBody>
      </p:sp>
      <p:sp>
        <p:nvSpPr>
          <p:cNvPr id="16" name="Text Placeholder 49">
            <a:extLst>
              <a:ext uri="{FF2B5EF4-FFF2-40B4-BE49-F238E27FC236}">
                <a16:creationId xmlns:a16="http://schemas.microsoft.com/office/drawing/2014/main" id="{75500A8C-D095-CD48-96F2-F13BD6358833}"/>
              </a:ext>
            </a:extLst>
          </p:cNvPr>
          <p:cNvSpPr>
            <a:spLocks noGrp="1"/>
          </p:cNvSpPr>
          <p:nvPr>
            <p:ph type="body" sz="quarter" idx="10"/>
          </p:nvPr>
        </p:nvSpPr>
        <p:spPr>
          <a:xfrm>
            <a:off x="433675" y="2988040"/>
            <a:ext cx="9375775"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21" name="Picture 20">
            <a:extLst>
              <a:ext uri="{FF2B5EF4-FFF2-40B4-BE49-F238E27FC236}">
                <a16:creationId xmlns:a16="http://schemas.microsoft.com/office/drawing/2014/main" id="{43F16F1D-D154-45B9-AEDF-0CCA8D6D773B}"/>
              </a:ext>
            </a:extLst>
          </p:cNvPr>
          <p:cNvPicPr>
            <a:picLocks noChangeAspect="1"/>
          </p:cNvPicPr>
          <p:nvPr userDrawn="1"/>
        </p:nvPicPr>
        <p:blipFill>
          <a:blip r:embed="rId2"/>
          <a:srcRect/>
          <a:stretch/>
        </p:blipFill>
        <p:spPr>
          <a:xfrm>
            <a:off x="478373" y="6354439"/>
            <a:ext cx="980589" cy="282164"/>
          </a:xfrm>
          <a:prstGeom prst="rect">
            <a:avLst/>
          </a:prstGeom>
        </p:spPr>
      </p:pic>
      <p:sp>
        <p:nvSpPr>
          <p:cNvPr id="22" name="Footer Placeholder 4">
            <a:extLst>
              <a:ext uri="{FF2B5EF4-FFF2-40B4-BE49-F238E27FC236}">
                <a16:creationId xmlns:a16="http://schemas.microsoft.com/office/drawing/2014/main" id="{B83BE927-F90B-4812-B2C6-22761C2EC527}"/>
              </a:ext>
            </a:extLst>
          </p:cNvPr>
          <p:cNvSpPr txBox="1">
            <a:spLocks/>
          </p:cNvSpPr>
          <p:nvPr userDrawn="1"/>
        </p:nvSpPr>
        <p:spPr>
          <a:xfrm>
            <a:off x="7938390"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a:solidFill>
                  <a:schemeClr val="bg1"/>
                </a:solidFill>
              </a:rPr>
              <a:t>© 2022 ServiceNow, Inc. All Rights Reserved. Confidential.</a:t>
            </a:r>
          </a:p>
        </p:txBody>
      </p:sp>
      <p:sp>
        <p:nvSpPr>
          <p:cNvPr id="23" name="Slide Number Placeholder 5">
            <a:extLst>
              <a:ext uri="{FF2B5EF4-FFF2-40B4-BE49-F238E27FC236}">
                <a16:creationId xmlns:a16="http://schemas.microsoft.com/office/drawing/2014/main" id="{361618E0-C664-494F-96AC-369CD17DC165}"/>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a:solidFill>
                <a:schemeClr val="bg1"/>
              </a:solidFill>
              <a:latin typeface="+mn-lt"/>
              <a:ea typeface="+mn-ea"/>
              <a:cs typeface="+mn-cs"/>
            </a:endParaRPr>
          </a:p>
        </p:txBody>
      </p:sp>
    </p:spTree>
    <p:extLst>
      <p:ext uri="{BB962C8B-B14F-4D97-AF65-F5344CB8AC3E}">
        <p14:creationId xmlns:p14="http://schemas.microsoft.com/office/powerpoint/2010/main" val="347384597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estion Slide">
    <p:bg>
      <p:bgPr>
        <a:solidFill>
          <a:schemeClr val="tx2"/>
        </a:solidFill>
        <a:effectLst/>
      </p:bgPr>
    </p:bg>
    <p:spTree>
      <p:nvGrpSpPr>
        <p:cNvPr id="1" name=""/>
        <p:cNvGrpSpPr/>
        <p:nvPr/>
      </p:nvGrpSpPr>
      <p:grpSpPr>
        <a:xfrm>
          <a:off x="0" y="0"/>
          <a:ext cx="0" cy="0"/>
          <a:chOff x="0" y="0"/>
          <a:chExt cx="0" cy="0"/>
        </a:xfrm>
      </p:grpSpPr>
      <p:sp>
        <p:nvSpPr>
          <p:cNvPr id="15" name="Title 47">
            <a:extLst>
              <a:ext uri="{FF2B5EF4-FFF2-40B4-BE49-F238E27FC236}">
                <a16:creationId xmlns:a16="http://schemas.microsoft.com/office/drawing/2014/main" id="{AD93D2F4-9AB2-824E-96E0-4AEF19924F57}"/>
              </a:ext>
            </a:extLst>
          </p:cNvPr>
          <p:cNvSpPr>
            <a:spLocks noGrp="1"/>
          </p:cNvSpPr>
          <p:nvPr>
            <p:ph type="title"/>
          </p:nvPr>
        </p:nvSpPr>
        <p:spPr>
          <a:xfrm>
            <a:off x="433675" y="1682998"/>
            <a:ext cx="9375775" cy="1325880"/>
          </a:xfrm>
        </p:spPr>
        <p:txBody>
          <a:bodyPr anchor="b">
            <a:noAutofit/>
          </a:bodyPr>
          <a:lstStyle>
            <a:lvl1pPr>
              <a:lnSpc>
                <a:spcPct val="100000"/>
              </a:lnSpc>
              <a:defRPr sz="4500">
                <a:solidFill>
                  <a:schemeClr val="bg1"/>
                </a:solidFill>
              </a:defRPr>
            </a:lvl1pPr>
          </a:lstStyle>
          <a:p>
            <a:r>
              <a:rPr lang="en-US"/>
              <a:t>Click to edit Master title style</a:t>
            </a:r>
          </a:p>
        </p:txBody>
      </p:sp>
      <p:sp>
        <p:nvSpPr>
          <p:cNvPr id="16" name="Text Placeholder 49">
            <a:extLst>
              <a:ext uri="{FF2B5EF4-FFF2-40B4-BE49-F238E27FC236}">
                <a16:creationId xmlns:a16="http://schemas.microsoft.com/office/drawing/2014/main" id="{75500A8C-D095-CD48-96F2-F13BD6358833}"/>
              </a:ext>
            </a:extLst>
          </p:cNvPr>
          <p:cNvSpPr>
            <a:spLocks noGrp="1"/>
          </p:cNvSpPr>
          <p:nvPr>
            <p:ph type="body" sz="quarter" idx="10"/>
          </p:nvPr>
        </p:nvSpPr>
        <p:spPr>
          <a:xfrm>
            <a:off x="433675" y="2988040"/>
            <a:ext cx="9375775"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21" name="Picture 20">
            <a:extLst>
              <a:ext uri="{FF2B5EF4-FFF2-40B4-BE49-F238E27FC236}">
                <a16:creationId xmlns:a16="http://schemas.microsoft.com/office/drawing/2014/main" id="{43F16F1D-D154-45B9-AEDF-0CCA8D6D773B}"/>
              </a:ext>
            </a:extLst>
          </p:cNvPr>
          <p:cNvPicPr>
            <a:picLocks noChangeAspect="1"/>
          </p:cNvPicPr>
          <p:nvPr userDrawn="1"/>
        </p:nvPicPr>
        <p:blipFill>
          <a:blip r:embed="rId2"/>
          <a:srcRect/>
          <a:stretch/>
        </p:blipFill>
        <p:spPr>
          <a:xfrm>
            <a:off x="478373" y="6354439"/>
            <a:ext cx="980589" cy="282164"/>
          </a:xfrm>
          <a:prstGeom prst="rect">
            <a:avLst/>
          </a:prstGeom>
        </p:spPr>
      </p:pic>
      <p:sp>
        <p:nvSpPr>
          <p:cNvPr id="22" name="Footer Placeholder 4">
            <a:extLst>
              <a:ext uri="{FF2B5EF4-FFF2-40B4-BE49-F238E27FC236}">
                <a16:creationId xmlns:a16="http://schemas.microsoft.com/office/drawing/2014/main" id="{B83BE927-F90B-4812-B2C6-22761C2EC527}"/>
              </a:ext>
            </a:extLst>
          </p:cNvPr>
          <p:cNvSpPr txBox="1">
            <a:spLocks/>
          </p:cNvSpPr>
          <p:nvPr userDrawn="1"/>
        </p:nvSpPr>
        <p:spPr>
          <a:xfrm>
            <a:off x="7938390"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a:solidFill>
                  <a:schemeClr val="bg1"/>
                </a:solidFill>
              </a:rPr>
              <a:t>© 2022 ServiceNow, Inc. All Rights Reserved. Confidential.</a:t>
            </a:r>
          </a:p>
        </p:txBody>
      </p:sp>
      <p:sp>
        <p:nvSpPr>
          <p:cNvPr id="23" name="Slide Number Placeholder 5">
            <a:extLst>
              <a:ext uri="{FF2B5EF4-FFF2-40B4-BE49-F238E27FC236}">
                <a16:creationId xmlns:a16="http://schemas.microsoft.com/office/drawing/2014/main" id="{361618E0-C664-494F-96AC-369CD17DC165}"/>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a:solidFill>
                <a:schemeClr val="bg1"/>
              </a:solidFill>
              <a:latin typeface="+mn-lt"/>
              <a:ea typeface="+mn-ea"/>
              <a:cs typeface="+mn-cs"/>
            </a:endParaRPr>
          </a:p>
        </p:txBody>
      </p:sp>
    </p:spTree>
    <p:extLst>
      <p:ext uri="{BB962C8B-B14F-4D97-AF65-F5344CB8AC3E}">
        <p14:creationId xmlns:p14="http://schemas.microsoft.com/office/powerpoint/2010/main" val="47332258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_1_Name">
    <p:bg>
      <p:bgPr>
        <a:solidFill>
          <a:schemeClr val="tx2"/>
        </a:solidFill>
        <a:effectLst/>
      </p:bgPr>
    </p:bg>
    <p:spTree>
      <p:nvGrpSpPr>
        <p:cNvPr id="1" name=""/>
        <p:cNvGrpSpPr/>
        <p:nvPr/>
      </p:nvGrpSpPr>
      <p:grpSpPr>
        <a:xfrm>
          <a:off x="0" y="0"/>
          <a:ext cx="0" cy="0"/>
          <a:chOff x="0" y="0"/>
          <a:chExt cx="0" cy="0"/>
        </a:xfrm>
      </p:grpSpPr>
      <p:pic>
        <p:nvPicPr>
          <p:cNvPr id="3" name="Picture 2" descr="A picture containing person, sky, outdoor, person&#10;&#10;Description automatically generated">
            <a:extLst>
              <a:ext uri="{FF2B5EF4-FFF2-40B4-BE49-F238E27FC236}">
                <a16:creationId xmlns:a16="http://schemas.microsoft.com/office/drawing/2014/main" id="{EF808782-CF0E-4EBC-83FE-98BE39F1FF5B}"/>
              </a:ext>
            </a:extLst>
          </p:cNvPr>
          <p:cNvPicPr>
            <a:picLocks noChangeAspect="1"/>
          </p:cNvPicPr>
          <p:nvPr userDrawn="1"/>
        </p:nvPicPr>
        <p:blipFill rotWithShape="1">
          <a:blip r:embed="rId2" cstate="print">
            <a:alphaModFix/>
            <a:extLst>
              <a:ext uri="{28A0092B-C50C-407E-A947-70E740481C1C}">
                <a14:useLocalDpi xmlns:a14="http://schemas.microsoft.com/office/drawing/2010/main"/>
              </a:ext>
            </a:extLst>
          </a:blip>
          <a:srcRect/>
          <a:stretch/>
        </p:blipFill>
        <p:spPr bwMode="gray">
          <a:xfrm>
            <a:off x="-1" y="0"/>
            <a:ext cx="12188825" cy="6856214"/>
          </a:xfrm>
          <a:prstGeom prst="rect">
            <a:avLst/>
          </a:prstGeom>
        </p:spPr>
      </p:pic>
      <p:sp>
        <p:nvSpPr>
          <p:cNvPr id="11" name="Rectangle 10">
            <a:extLst>
              <a:ext uri="{FF2B5EF4-FFF2-40B4-BE49-F238E27FC236}">
                <a16:creationId xmlns:a16="http://schemas.microsoft.com/office/drawing/2014/main" id="{07DFDB63-7693-430A-BC03-A0817A02FC02}"/>
              </a:ext>
            </a:extLst>
          </p:cNvPr>
          <p:cNvSpPr/>
          <p:nvPr userDrawn="1"/>
        </p:nvSpPr>
        <p:spPr bwMode="gray">
          <a:xfrm>
            <a:off x="-1" y="0"/>
            <a:ext cx="12188825" cy="6856214"/>
          </a:xfrm>
          <a:prstGeom prst="rect">
            <a:avLst/>
          </a:prstGeom>
          <a:gradFill flip="none" rotWithShape="1">
            <a:gsLst>
              <a:gs pos="0">
                <a:schemeClr val="tx1">
                  <a:alpha val="15000"/>
                </a:schemeClr>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err="1"/>
          </a:p>
        </p:txBody>
      </p:sp>
      <p:sp>
        <p:nvSpPr>
          <p:cNvPr id="48" name="Title 47">
            <a:extLst>
              <a:ext uri="{FF2B5EF4-FFF2-40B4-BE49-F238E27FC236}">
                <a16:creationId xmlns:a16="http://schemas.microsoft.com/office/drawing/2014/main" id="{4589C02F-442A-0542-9D03-7E040DDACB47}"/>
              </a:ext>
            </a:extLst>
          </p:cNvPr>
          <p:cNvSpPr>
            <a:spLocks noGrp="1"/>
          </p:cNvSpPr>
          <p:nvPr userDrawn="1">
            <p:ph type="title"/>
          </p:nvPr>
        </p:nvSpPr>
        <p:spPr bwMode="gray">
          <a:xfrm>
            <a:off x="440211" y="3247194"/>
            <a:ext cx="5016027" cy="1325880"/>
          </a:xfrm>
        </p:spPr>
        <p:txBody>
          <a:bodyPr wrap="square" anchor="b">
            <a:noAutofit/>
          </a:bodyPr>
          <a:lstStyle>
            <a:lvl1pPr>
              <a:lnSpc>
                <a:spcPct val="100000"/>
              </a:lnSpc>
              <a:defRPr sz="6400">
                <a:solidFill>
                  <a:schemeClr val="accent1"/>
                </a:solidFill>
              </a:defRPr>
            </a:lvl1pPr>
          </a:lstStyle>
          <a:p>
            <a:r>
              <a:rPr lang="en-US"/>
              <a:t>Click to edit Master title style</a:t>
            </a:r>
          </a:p>
        </p:txBody>
      </p:sp>
      <p:sp>
        <p:nvSpPr>
          <p:cNvPr id="50" name="Text Placeholder 49">
            <a:extLst>
              <a:ext uri="{FF2B5EF4-FFF2-40B4-BE49-F238E27FC236}">
                <a16:creationId xmlns:a16="http://schemas.microsoft.com/office/drawing/2014/main" id="{DD2D2BCA-78AE-5743-9F8D-A3743719CCC9}"/>
              </a:ext>
            </a:extLst>
          </p:cNvPr>
          <p:cNvSpPr>
            <a:spLocks noGrp="1"/>
          </p:cNvSpPr>
          <p:nvPr userDrawn="1">
            <p:ph type="body" sz="quarter" idx="10"/>
          </p:nvPr>
        </p:nvSpPr>
        <p:spPr bwMode="gray">
          <a:xfrm>
            <a:off x="440211" y="4756688"/>
            <a:ext cx="5016027" cy="658813"/>
          </a:xfrm>
        </p:spPr>
        <p:txBody>
          <a:bodyPr wrap="square"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8" name="Picture 7">
            <a:extLst>
              <a:ext uri="{FF2B5EF4-FFF2-40B4-BE49-F238E27FC236}">
                <a16:creationId xmlns:a16="http://schemas.microsoft.com/office/drawing/2014/main" id="{D5CA8A74-B52F-4BA0-A498-6FC4D0FDA88A}"/>
              </a:ext>
            </a:extLst>
          </p:cNvPr>
          <p:cNvPicPr>
            <a:picLocks noChangeAspect="1"/>
          </p:cNvPicPr>
          <p:nvPr userDrawn="1"/>
        </p:nvPicPr>
        <p:blipFill>
          <a:blip r:embed="rId3"/>
          <a:srcRect/>
          <a:stretch/>
        </p:blipFill>
        <p:spPr bwMode="gray">
          <a:xfrm>
            <a:off x="428891" y="336108"/>
            <a:ext cx="1520560" cy="437540"/>
          </a:xfrm>
          <a:prstGeom prst="rect">
            <a:avLst/>
          </a:prstGeom>
        </p:spPr>
      </p:pic>
    </p:spTree>
    <p:extLst>
      <p:ext uri="{BB962C8B-B14F-4D97-AF65-F5344CB8AC3E}">
        <p14:creationId xmlns:p14="http://schemas.microsoft.com/office/powerpoint/2010/main" val="159584434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ank You_Brand Blue">
    <p:bg bwMode="invGray">
      <p:bgPr>
        <a:solidFill>
          <a:schemeClr val="tx2"/>
        </a:solidFill>
        <a:effectLst/>
      </p:bgPr>
    </p:bg>
    <p:spTree>
      <p:nvGrpSpPr>
        <p:cNvPr id="1" name=""/>
        <p:cNvGrpSpPr/>
        <p:nvPr/>
      </p:nvGrpSpPr>
      <p:grpSpPr>
        <a:xfrm>
          <a:off x="0" y="0"/>
          <a:ext cx="0" cy="0"/>
          <a:chOff x="0" y="0"/>
          <a:chExt cx="0" cy="0"/>
        </a:xfrm>
      </p:grpSpPr>
      <p:sp>
        <p:nvSpPr>
          <p:cNvPr id="48" name="Title 47">
            <a:extLst>
              <a:ext uri="{FF2B5EF4-FFF2-40B4-BE49-F238E27FC236}">
                <a16:creationId xmlns:a16="http://schemas.microsoft.com/office/drawing/2014/main" id="{4589C02F-442A-0542-9D03-7E040DDACB47}"/>
              </a:ext>
            </a:extLst>
          </p:cNvPr>
          <p:cNvSpPr>
            <a:spLocks noGrp="1"/>
          </p:cNvSpPr>
          <p:nvPr userDrawn="1">
            <p:ph type="title"/>
          </p:nvPr>
        </p:nvSpPr>
        <p:spPr bwMode="gray">
          <a:xfrm>
            <a:off x="440211" y="3247194"/>
            <a:ext cx="5016027" cy="1325880"/>
          </a:xfrm>
        </p:spPr>
        <p:txBody>
          <a:bodyPr wrap="square" anchor="b">
            <a:noAutofit/>
          </a:bodyPr>
          <a:lstStyle>
            <a:lvl1pPr>
              <a:lnSpc>
                <a:spcPct val="100000"/>
              </a:lnSpc>
              <a:defRPr sz="6400">
                <a:solidFill>
                  <a:schemeClr val="accent1"/>
                </a:solidFill>
              </a:defRPr>
            </a:lvl1pPr>
          </a:lstStyle>
          <a:p>
            <a:r>
              <a:rPr lang="en-US"/>
              <a:t>Click to edit Master title style</a:t>
            </a:r>
          </a:p>
        </p:txBody>
      </p:sp>
      <p:sp>
        <p:nvSpPr>
          <p:cNvPr id="50" name="Text Placeholder 49">
            <a:extLst>
              <a:ext uri="{FF2B5EF4-FFF2-40B4-BE49-F238E27FC236}">
                <a16:creationId xmlns:a16="http://schemas.microsoft.com/office/drawing/2014/main" id="{DD2D2BCA-78AE-5743-9F8D-A3743719CCC9}"/>
              </a:ext>
            </a:extLst>
          </p:cNvPr>
          <p:cNvSpPr>
            <a:spLocks noGrp="1"/>
          </p:cNvSpPr>
          <p:nvPr userDrawn="1">
            <p:ph type="body" sz="quarter" idx="10"/>
          </p:nvPr>
        </p:nvSpPr>
        <p:spPr bwMode="gray">
          <a:xfrm>
            <a:off x="440211" y="4756688"/>
            <a:ext cx="5016027" cy="658813"/>
          </a:xfrm>
        </p:spPr>
        <p:txBody>
          <a:bodyPr wrap="square"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7" name="Rectangle 6">
            <a:extLst>
              <a:ext uri="{FF2B5EF4-FFF2-40B4-BE49-F238E27FC236}">
                <a16:creationId xmlns:a16="http://schemas.microsoft.com/office/drawing/2014/main" id="{DB91C5CC-35B7-406D-9EA7-E8DABB706A93}"/>
              </a:ext>
            </a:extLst>
          </p:cNvPr>
          <p:cNvSpPr/>
          <p:nvPr userDrawn="1"/>
        </p:nvSpPr>
        <p:spPr bwMode="gray">
          <a:xfrm>
            <a:off x="12095163" y="0"/>
            <a:ext cx="9366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err="1"/>
          </a:p>
        </p:txBody>
      </p:sp>
    </p:spTree>
    <p:extLst>
      <p:ext uri="{BB962C8B-B14F-4D97-AF65-F5344CB8AC3E}">
        <p14:creationId xmlns:p14="http://schemas.microsoft.com/office/powerpoint/2010/main" val="245854109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Now logo">
    <p:bg>
      <p:bgPr>
        <a:solidFill>
          <a:schemeClr val="tx2"/>
        </a:solidFill>
        <a:effectLst/>
      </p:bgPr>
    </p:bg>
    <p:spTree>
      <p:nvGrpSpPr>
        <p:cNvPr id="1" name=""/>
        <p:cNvGrpSpPr/>
        <p:nvPr/>
      </p:nvGrpSpPr>
      <p:grpSpPr>
        <a:xfrm>
          <a:off x="0" y="0"/>
          <a:ext cx="0" cy="0"/>
          <a:chOff x="0" y="0"/>
          <a:chExt cx="0" cy="0"/>
        </a:xfrm>
      </p:grpSpPr>
      <p:pic>
        <p:nvPicPr>
          <p:cNvPr id="11" name="Picture 10" descr="A picture containing text, clipart&#10;&#10;Description automatically generated">
            <a:extLst>
              <a:ext uri="{FF2B5EF4-FFF2-40B4-BE49-F238E27FC236}">
                <a16:creationId xmlns:a16="http://schemas.microsoft.com/office/drawing/2014/main" id="{7C8ABF82-3299-4F7C-B841-24D506A241D5}"/>
              </a:ext>
            </a:extLst>
          </p:cNvPr>
          <p:cNvPicPr>
            <a:picLocks noChangeAspect="1"/>
          </p:cNvPicPr>
          <p:nvPr userDrawn="1"/>
        </p:nvPicPr>
        <p:blipFill>
          <a:blip r:embed="rId2"/>
          <a:stretch>
            <a:fillRect/>
          </a:stretch>
        </p:blipFill>
        <p:spPr bwMode="black">
          <a:xfrm>
            <a:off x="2812774" y="2221385"/>
            <a:ext cx="6549887" cy="1884725"/>
          </a:xfrm>
          <a:prstGeom prst="rect">
            <a:avLst/>
          </a:prstGeom>
        </p:spPr>
      </p:pic>
    </p:spTree>
    <p:extLst>
      <p:ext uri="{BB962C8B-B14F-4D97-AF65-F5344CB8AC3E}">
        <p14:creationId xmlns:p14="http://schemas.microsoft.com/office/powerpoint/2010/main" val="74836636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o not use">
    <p:bg>
      <p:bgPr>
        <a:solidFill>
          <a:schemeClr val="accent5"/>
        </a:solidFill>
        <a:effectLst/>
      </p:bgPr>
    </p:bg>
    <p:spTree>
      <p:nvGrpSpPr>
        <p:cNvPr id="1" name=""/>
        <p:cNvGrpSpPr/>
        <p:nvPr/>
      </p:nvGrpSpPr>
      <p:grpSpPr>
        <a:xfrm>
          <a:off x="0" y="0"/>
          <a:ext cx="0" cy="0"/>
          <a:chOff x="0" y="0"/>
          <a:chExt cx="0" cy="0"/>
        </a:xfrm>
      </p:grpSpPr>
      <p:sp>
        <p:nvSpPr>
          <p:cNvPr id="7" name="Rectangle 6"/>
          <p:cNvSpPr/>
          <p:nvPr userDrawn="1"/>
        </p:nvSpPr>
        <p:spPr bwMode="ltGray">
          <a:xfrm>
            <a:off x="0" y="0"/>
            <a:ext cx="12188825"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lvl="0" algn="ctr"/>
            <a:endParaRPr lang="en-US" sz="3599"/>
          </a:p>
        </p:txBody>
      </p:sp>
      <p:sp>
        <p:nvSpPr>
          <p:cNvPr id="8" name="TextBox 7"/>
          <p:cNvSpPr txBox="1"/>
          <p:nvPr/>
        </p:nvSpPr>
        <p:spPr bwMode="gray">
          <a:xfrm>
            <a:off x="1453956" y="2907634"/>
            <a:ext cx="9280920" cy="1200072"/>
          </a:xfrm>
          <a:prstGeom prst="rect">
            <a:avLst/>
          </a:prstGeom>
          <a:noFill/>
        </p:spPr>
        <p:txBody>
          <a:bodyPr wrap="square" rtlCol="0">
            <a:noAutofit/>
          </a:bodyPr>
          <a:lstStyle/>
          <a:p>
            <a:pPr algn="ctr"/>
            <a:r>
              <a:rPr lang="en-US" sz="3599">
                <a:solidFill>
                  <a:schemeClr val="tx1"/>
                </a:solidFill>
              </a:rPr>
              <a:t>Do</a:t>
            </a:r>
            <a:r>
              <a:rPr lang="en-US" sz="3599" baseline="0">
                <a:solidFill>
                  <a:schemeClr val="tx1"/>
                </a:solidFill>
              </a:rPr>
              <a:t> not use this layout. For visual reference in layout masters only.</a:t>
            </a:r>
            <a:endParaRPr lang="en-US" sz="3599">
              <a:solidFill>
                <a:schemeClr val="tx1"/>
              </a:solidFill>
            </a:endParaRPr>
          </a:p>
        </p:txBody>
      </p:sp>
    </p:spTree>
    <p:extLst>
      <p:ext uri="{BB962C8B-B14F-4D97-AF65-F5344CB8AC3E}">
        <p14:creationId xmlns:p14="http://schemas.microsoft.com/office/powerpoint/2010/main" val="127184694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Subtitle Only">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a:xfrm>
            <a:off x="914162" y="933450"/>
            <a:ext cx="10360501" cy="406400"/>
          </a:xfrm>
        </p:spPr>
        <p:txBody>
          <a:bodyPr>
            <a:normAutofit/>
          </a:bodyPr>
          <a:lstStyle>
            <a:lvl1pPr marL="0" indent="0" algn="ctr">
              <a:lnSpc>
                <a:spcPct val="86000"/>
              </a:lnSpc>
              <a:spcBef>
                <a:spcPts val="0"/>
              </a:spcBef>
              <a:buNone/>
              <a:defRPr sz="1799" baseline="0"/>
            </a:lvl1pPr>
          </a:lstStyle>
          <a:p>
            <a:pPr lvl="0"/>
            <a:r>
              <a:rPr lang="en-US"/>
              <a:t>Click here to edit subtitle</a:t>
            </a:r>
          </a:p>
        </p:txBody>
      </p:sp>
      <p:sp>
        <p:nvSpPr>
          <p:cNvPr id="4" name="Title 3">
            <a:extLst>
              <a:ext uri="{FF2B5EF4-FFF2-40B4-BE49-F238E27FC236}">
                <a16:creationId xmlns:a16="http://schemas.microsoft.com/office/drawing/2014/main" id="{7388EF61-38C3-1049-9470-4936164FCAF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43642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92960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7_Title Only with Subtitle">
    <p:bg>
      <p:bgPr>
        <a:solidFill>
          <a:srgbClr val="032D42"/>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DDA3AD5-8F35-4239-9D4E-D17FADDD1200}"/>
              </a:ext>
            </a:extLst>
          </p:cNvPr>
          <p:cNvSpPr>
            <a:spLocks noGrp="1"/>
          </p:cNvSpPr>
          <p:nvPr>
            <p:ph type="body" sz="quarter" idx="14"/>
          </p:nvPr>
        </p:nvSpPr>
        <p:spPr>
          <a:xfrm>
            <a:off x="7460196" y="2088811"/>
            <a:ext cx="4265200" cy="479425"/>
          </a:xfrm>
        </p:spPr>
        <p:txBody>
          <a:bodyPr anchor="b" anchorCtr="0"/>
          <a:lstStyle>
            <a:lvl1pPr marL="0" indent="0">
              <a:buNone/>
              <a:defRPr lang="en-US" sz="1797" b="1" kern="1200" dirty="0" smtClean="0">
                <a:solidFill>
                  <a:srgbClr val="84EA77"/>
                </a:solidFill>
                <a:latin typeface="Century Gothic" panose="020F0302020204030204"/>
                <a:ea typeface="Gilroy Bold" panose="00000500000000000000" pitchFamily="50" charset="0"/>
                <a:cs typeface="Gilroy Bold" panose="00000500000000000000" pitchFamily="50" charset="0"/>
              </a:defRPr>
            </a:lvl1pPr>
            <a:lvl2pPr>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 name="Title 1">
            <a:extLst>
              <a:ext uri="{FF2B5EF4-FFF2-40B4-BE49-F238E27FC236}">
                <a16:creationId xmlns:a16="http://schemas.microsoft.com/office/drawing/2014/main" id="{212B5E1B-6C34-E548-8A2A-4AD3FA689AF1}"/>
              </a:ext>
            </a:extLst>
          </p:cNvPr>
          <p:cNvSpPr>
            <a:spLocks noGrp="1"/>
          </p:cNvSpPr>
          <p:nvPr>
            <p:ph type="title"/>
          </p:nvPr>
        </p:nvSpPr>
        <p:spPr/>
        <p:txBody>
          <a:bodyPr>
            <a:noAutofit/>
          </a:bodyPr>
          <a:lstStyle>
            <a:lvl1pPr>
              <a:defRPr>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F66B335E-8E1C-B946-807F-18A2F641A8B9}"/>
              </a:ext>
            </a:extLst>
          </p:cNvPr>
          <p:cNvSpPr>
            <a:spLocks noGrp="1"/>
          </p:cNvSpPr>
          <p:nvPr>
            <p:ph type="body" sz="quarter" idx="12"/>
          </p:nvPr>
        </p:nvSpPr>
        <p:spPr>
          <a:xfrm>
            <a:off x="447939" y="1001474"/>
            <a:ext cx="11189341" cy="361154"/>
          </a:xfrm>
        </p:spPr>
        <p:txBody>
          <a:bodyPr>
            <a:noAutofit/>
          </a:bodyPr>
          <a:lstStyle>
            <a:lvl1pPr marL="0" indent="0">
              <a:buFontTx/>
              <a:buNone/>
              <a:defRPr sz="1997">
                <a:solidFill>
                  <a:schemeClr val="bg1"/>
                </a:solidFill>
              </a:defRPr>
            </a:lvl1pPr>
          </a:lstStyle>
          <a:p>
            <a:pPr lvl="0"/>
            <a:r>
              <a:rPr lang="en-US"/>
              <a:t>Click to edit Master text styles</a:t>
            </a:r>
          </a:p>
        </p:txBody>
      </p:sp>
      <p:sp>
        <p:nvSpPr>
          <p:cNvPr id="16" name="Text Placeholder 15">
            <a:extLst>
              <a:ext uri="{FF2B5EF4-FFF2-40B4-BE49-F238E27FC236}">
                <a16:creationId xmlns:a16="http://schemas.microsoft.com/office/drawing/2014/main" id="{30356085-64ED-964F-B4F4-3E7A2E02E37E}"/>
              </a:ext>
            </a:extLst>
          </p:cNvPr>
          <p:cNvSpPr>
            <a:spLocks noGrp="1"/>
          </p:cNvSpPr>
          <p:nvPr>
            <p:ph type="body" sz="quarter" idx="13"/>
          </p:nvPr>
        </p:nvSpPr>
        <p:spPr>
          <a:xfrm>
            <a:off x="8023496" y="2684575"/>
            <a:ext cx="3701900" cy="3364911"/>
          </a:xfrm>
        </p:spPr>
        <p:txBody>
          <a:bodyPr/>
          <a:lstStyle>
            <a:lvl1pPr marL="0" indent="0">
              <a:spcBef>
                <a:spcPts val="1400"/>
              </a:spcBef>
              <a:spcAft>
                <a:spcPts val="1400"/>
              </a:spcAft>
              <a:buNone/>
              <a:defRPr sz="1400">
                <a:solidFill>
                  <a:schemeClr val="bg1"/>
                </a:solidFill>
              </a:defRPr>
            </a:lvl1pPr>
            <a:lvl2pPr marL="0" indent="0">
              <a:spcBef>
                <a:spcPts val="1400"/>
              </a:spcBef>
              <a:spcAft>
                <a:spcPts val="1400"/>
              </a:spcAft>
              <a:buNone/>
              <a:defRPr sz="1400">
                <a:solidFill>
                  <a:schemeClr val="bg1"/>
                </a:solidFill>
              </a:defRPr>
            </a:lvl2pPr>
            <a:lvl3pPr marL="0" indent="0">
              <a:spcBef>
                <a:spcPts val="1400"/>
              </a:spcBef>
              <a:spcAft>
                <a:spcPts val="1400"/>
              </a:spcAft>
              <a:buNone/>
              <a:defRPr sz="1400">
                <a:solidFill>
                  <a:schemeClr val="bg1"/>
                </a:solidFill>
              </a:defRPr>
            </a:lvl3pPr>
            <a:lvl4pPr marL="0" indent="0">
              <a:spcBef>
                <a:spcPts val="1400"/>
              </a:spcBef>
              <a:spcAft>
                <a:spcPts val="1400"/>
              </a:spcAft>
              <a:buNone/>
              <a:defRPr sz="1400">
                <a:solidFill>
                  <a:schemeClr val="bg1"/>
                </a:solidFill>
              </a:defRPr>
            </a:lvl4pPr>
            <a:lvl5pPr marL="0" indent="0">
              <a:spcBef>
                <a:spcPts val="1400"/>
              </a:spcBef>
              <a:spcAft>
                <a:spcPts val="1400"/>
              </a:spcAft>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57639152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Architecture Blueprint">
    <p:bg>
      <p:bgPr>
        <a:solidFill>
          <a:schemeClr val="tx2"/>
        </a:solid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7E4D4A69-2F40-1A4D-9068-76EDA306A012}"/>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a:solidFill>
                <a:schemeClr val="bg1"/>
              </a:solidFill>
              <a:latin typeface="+mn-lt"/>
              <a:ea typeface="+mn-ea"/>
              <a:cs typeface="+mn-cs"/>
            </a:endParaRPr>
          </a:p>
        </p:txBody>
      </p:sp>
      <p:pic>
        <p:nvPicPr>
          <p:cNvPr id="3" name="Picture 2">
            <a:extLst>
              <a:ext uri="{FF2B5EF4-FFF2-40B4-BE49-F238E27FC236}">
                <a16:creationId xmlns:a16="http://schemas.microsoft.com/office/drawing/2014/main" id="{389004F7-1A9A-0D4C-A743-F3BCF22CD20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19845" y="0"/>
            <a:ext cx="5568980" cy="6274676"/>
          </a:xfrm>
          <a:prstGeom prst="rect">
            <a:avLst/>
          </a:prstGeom>
        </p:spPr>
      </p:pic>
      <p:sp>
        <p:nvSpPr>
          <p:cNvPr id="11" name="Title 47">
            <a:extLst>
              <a:ext uri="{FF2B5EF4-FFF2-40B4-BE49-F238E27FC236}">
                <a16:creationId xmlns:a16="http://schemas.microsoft.com/office/drawing/2014/main" id="{65F2BB39-099E-41D9-AFF6-6DA0850C5346}"/>
              </a:ext>
            </a:extLst>
          </p:cNvPr>
          <p:cNvSpPr>
            <a:spLocks noGrp="1"/>
          </p:cNvSpPr>
          <p:nvPr>
            <p:ph type="title" hasCustomPrompt="1"/>
          </p:nvPr>
        </p:nvSpPr>
        <p:spPr>
          <a:xfrm>
            <a:off x="432575" y="3848473"/>
            <a:ext cx="5083812" cy="1325880"/>
          </a:xfrm>
        </p:spPr>
        <p:txBody>
          <a:bodyPr anchor="b">
            <a:noAutofit/>
          </a:bodyPr>
          <a:lstStyle>
            <a:lvl1pPr>
              <a:lnSpc>
                <a:spcPct val="100000"/>
              </a:lnSpc>
              <a:defRPr sz="4500">
                <a:solidFill>
                  <a:schemeClr val="accent1"/>
                </a:solidFill>
              </a:defRPr>
            </a:lvl1pPr>
          </a:lstStyle>
          <a:p>
            <a:r>
              <a:rPr lang="en-GB" dirty="0"/>
              <a:t>Click to edit master title style</a:t>
            </a:r>
            <a:endParaRPr lang="en-US" dirty="0"/>
          </a:p>
        </p:txBody>
      </p:sp>
      <p:sp>
        <p:nvSpPr>
          <p:cNvPr id="12" name="Text Placeholder 49">
            <a:extLst>
              <a:ext uri="{FF2B5EF4-FFF2-40B4-BE49-F238E27FC236}">
                <a16:creationId xmlns:a16="http://schemas.microsoft.com/office/drawing/2014/main" id="{345B0F4A-58AB-4FA7-AC15-2C9CB1E8AB50}"/>
              </a:ext>
            </a:extLst>
          </p:cNvPr>
          <p:cNvSpPr>
            <a:spLocks noGrp="1"/>
          </p:cNvSpPr>
          <p:nvPr>
            <p:ph type="body" sz="quarter" idx="10" hasCustomPrompt="1"/>
          </p:nvPr>
        </p:nvSpPr>
        <p:spPr>
          <a:xfrm>
            <a:off x="450505" y="5296581"/>
            <a:ext cx="5083812"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228826323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p:nvPr>
        </p:nvSpPr>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p:nvPr>
        </p:nvSpPr>
        <p:spPr>
          <a:xfrm>
            <a:off x="448055" y="1660341"/>
            <a:ext cx="11189907" cy="4508684"/>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7EE672E2-6239-43C0-9FBC-FEE5A7AE9055}"/>
              </a:ext>
            </a:extLst>
          </p:cNvPr>
          <p:cNvSpPr>
            <a:spLocks noGrp="1"/>
          </p:cNvSpPr>
          <p:nvPr>
            <p:ph type="body" sz="quarter" idx="13"/>
          </p:nvPr>
        </p:nvSpPr>
        <p:spPr>
          <a:xfrm>
            <a:off x="456565" y="838452"/>
            <a:ext cx="11190563" cy="365760"/>
          </a:xfrm>
        </p:spPr>
        <p:txBody>
          <a:bodyPr vert="horz" lIns="91440" tIns="45720" rIns="91440" bIns="45720" rtlCol="0">
            <a:noAutofit/>
          </a:bodyPr>
          <a:lstStyle>
            <a:lvl1pPr marL="0" indent="0">
              <a:buNone/>
              <a:defRPr lang="en-US" sz="2000" dirty="0"/>
            </a:lvl1pPr>
          </a:lstStyle>
          <a:p>
            <a:pPr marL="228600" lvl="0" indent="-228600"/>
            <a:r>
              <a:rPr lang="en-US"/>
              <a:t>Click to edit Master text styles</a:t>
            </a:r>
          </a:p>
        </p:txBody>
      </p:sp>
    </p:spTree>
    <p:extLst>
      <p:ext uri="{BB962C8B-B14F-4D97-AF65-F5344CB8AC3E}">
        <p14:creationId xmlns:p14="http://schemas.microsoft.com/office/powerpoint/2010/main" val="421660665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Picture with Caption">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36F083F-CBE0-41EC-B210-9C84B3F20999}"/>
              </a:ext>
            </a:extLst>
          </p:cNvPr>
          <p:cNvSpPr>
            <a:spLocks noGrp="1"/>
          </p:cNvSpPr>
          <p:nvPr>
            <p:ph type="sldNum" sz="quarter" idx="12"/>
          </p:nvPr>
        </p:nvSpPr>
        <p:spPr>
          <a:xfrm>
            <a:off x="8937780" y="6202968"/>
            <a:ext cx="2742486" cy="365125"/>
          </a:xfrm>
          <a:prstGeom prst="rect">
            <a:avLst/>
          </a:prstGeom>
        </p:spPr>
        <p:txBody>
          <a:bodyPr anchor="ctr"/>
          <a:lstStyle>
            <a:lvl1pPr algn="r">
              <a:defRPr sz="1200">
                <a:solidFill>
                  <a:schemeClr val="bg1"/>
                </a:solidFill>
                <a:latin typeface="+mj-lt"/>
              </a:defRPr>
            </a:lvl1pPr>
          </a:lstStyle>
          <a:p>
            <a:fld id="{D57F1E4F-1CFF-5643-939E-02111984F565}" type="slidenum">
              <a:rPr lang="en-US" smtClean="0"/>
              <a:pPr/>
              <a:t>‹#›</a:t>
            </a:fld>
            <a:endParaRPr lang="en-US"/>
          </a:p>
        </p:txBody>
      </p:sp>
      <p:sp>
        <p:nvSpPr>
          <p:cNvPr id="10" name="Title Placeholder 1">
            <a:extLst>
              <a:ext uri="{FF2B5EF4-FFF2-40B4-BE49-F238E27FC236}">
                <a16:creationId xmlns:a16="http://schemas.microsoft.com/office/drawing/2014/main" id="{D400C6AD-BEE2-4F82-A198-C62CAD608A9D}"/>
              </a:ext>
            </a:extLst>
          </p:cNvPr>
          <p:cNvSpPr>
            <a:spLocks noGrp="1"/>
          </p:cNvSpPr>
          <p:nvPr>
            <p:ph type="title"/>
          </p:nvPr>
        </p:nvSpPr>
        <p:spPr>
          <a:xfrm>
            <a:off x="351305" y="160384"/>
            <a:ext cx="10512862" cy="879007"/>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11" name="Text Placeholder 2">
            <a:extLst>
              <a:ext uri="{FF2B5EF4-FFF2-40B4-BE49-F238E27FC236}">
                <a16:creationId xmlns:a16="http://schemas.microsoft.com/office/drawing/2014/main" id="{5747FF81-BD0A-4074-97A3-8E6960187BEB}"/>
              </a:ext>
            </a:extLst>
          </p:cNvPr>
          <p:cNvSpPr>
            <a:spLocks noGrp="1"/>
          </p:cNvSpPr>
          <p:nvPr>
            <p:ph idx="1"/>
          </p:nvPr>
        </p:nvSpPr>
        <p:spPr>
          <a:xfrm>
            <a:off x="351305" y="1663466"/>
            <a:ext cx="1051286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42717000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Cover_1">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C09EA89-7FF3-5B4D-BB5D-5107958535F7}"/>
              </a:ext>
            </a:extLst>
          </p:cNvPr>
          <p:cNvPicPr>
            <a:picLocks noChangeAspect="1"/>
          </p:cNvPicPr>
          <p:nvPr userDrawn="1"/>
        </p:nvPicPr>
        <p:blipFill>
          <a:blip r:embed="rId2"/>
          <a:srcRect/>
          <a:stretch/>
        </p:blipFill>
        <p:spPr bwMode="invGray">
          <a:xfrm>
            <a:off x="428891" y="336108"/>
            <a:ext cx="1520560" cy="437540"/>
          </a:xfrm>
          <a:prstGeom prst="rect">
            <a:avLst/>
          </a:prstGeom>
        </p:spPr>
      </p:pic>
      <p:sp>
        <p:nvSpPr>
          <p:cNvPr id="48" name="Title 47">
            <a:extLst>
              <a:ext uri="{FF2B5EF4-FFF2-40B4-BE49-F238E27FC236}">
                <a16:creationId xmlns:a16="http://schemas.microsoft.com/office/drawing/2014/main" id="{4589C02F-442A-0542-9D03-7E040DDACB47}"/>
              </a:ext>
            </a:extLst>
          </p:cNvPr>
          <p:cNvSpPr>
            <a:spLocks noGrp="1"/>
          </p:cNvSpPr>
          <p:nvPr userDrawn="1">
            <p:ph type="title"/>
          </p:nvPr>
        </p:nvSpPr>
        <p:spPr>
          <a:xfrm>
            <a:off x="445028" y="2872136"/>
            <a:ext cx="9922935" cy="1325880"/>
          </a:xfrm>
        </p:spPr>
        <p:txBody>
          <a:bodyPr anchor="b">
            <a:noAutofit/>
          </a:bodyPr>
          <a:lstStyle>
            <a:lvl1pPr>
              <a:lnSpc>
                <a:spcPct val="100000"/>
              </a:lnSpc>
              <a:defRPr sz="4500">
                <a:solidFill>
                  <a:srgbClr val="86ED78"/>
                </a:solidFill>
              </a:defRPr>
            </a:lvl1pPr>
          </a:lstStyle>
          <a:p>
            <a:r>
              <a:rPr lang="en-US"/>
              <a:t>Click to edit Master title style</a:t>
            </a:r>
          </a:p>
        </p:txBody>
      </p:sp>
      <p:sp>
        <p:nvSpPr>
          <p:cNvPr id="50" name="Text Placeholder 49">
            <a:extLst>
              <a:ext uri="{FF2B5EF4-FFF2-40B4-BE49-F238E27FC236}">
                <a16:creationId xmlns:a16="http://schemas.microsoft.com/office/drawing/2014/main" id="{DD2D2BCA-78AE-5743-9F8D-A3743719CCC9}"/>
              </a:ext>
            </a:extLst>
          </p:cNvPr>
          <p:cNvSpPr>
            <a:spLocks noGrp="1"/>
          </p:cNvSpPr>
          <p:nvPr userDrawn="1">
            <p:ph type="body" sz="quarter" idx="10"/>
          </p:nvPr>
        </p:nvSpPr>
        <p:spPr>
          <a:xfrm>
            <a:off x="445028" y="4223467"/>
            <a:ext cx="9922935"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52" name="Text Placeholder 51">
            <a:extLst>
              <a:ext uri="{FF2B5EF4-FFF2-40B4-BE49-F238E27FC236}">
                <a16:creationId xmlns:a16="http://schemas.microsoft.com/office/drawing/2014/main" id="{3835534A-190F-8648-8860-68E350DCF51F}"/>
              </a:ext>
            </a:extLst>
          </p:cNvPr>
          <p:cNvSpPr>
            <a:spLocks noGrp="1"/>
          </p:cNvSpPr>
          <p:nvPr userDrawn="1">
            <p:ph type="body" sz="quarter" idx="11"/>
          </p:nvPr>
        </p:nvSpPr>
        <p:spPr>
          <a:xfrm>
            <a:off x="452966" y="5729747"/>
            <a:ext cx="9911866" cy="431800"/>
          </a:xfrm>
        </p:spPr>
        <p:txBody>
          <a:bodyPr anchor="b" anchorCtr="0">
            <a:noAutofit/>
          </a:bodyPr>
          <a:lstStyle>
            <a:lvl1pPr marL="0" indent="0">
              <a:lnSpc>
                <a:spcPct val="100000"/>
              </a:lnSpc>
              <a:spcBef>
                <a:spcPts val="0"/>
              </a:spcBef>
              <a:buFontTx/>
              <a:buNone/>
              <a:defRPr sz="12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sp>
        <p:nvSpPr>
          <p:cNvPr id="54" name="Text Placeholder 53">
            <a:extLst>
              <a:ext uri="{FF2B5EF4-FFF2-40B4-BE49-F238E27FC236}">
                <a16:creationId xmlns:a16="http://schemas.microsoft.com/office/drawing/2014/main" id="{CA1B436A-5815-A940-938E-2A592E2623F7}"/>
              </a:ext>
            </a:extLst>
          </p:cNvPr>
          <p:cNvSpPr>
            <a:spLocks noGrp="1"/>
          </p:cNvSpPr>
          <p:nvPr userDrawn="1">
            <p:ph type="body" sz="quarter" idx="12"/>
          </p:nvPr>
        </p:nvSpPr>
        <p:spPr>
          <a:xfrm>
            <a:off x="445027" y="6077917"/>
            <a:ext cx="9923631" cy="280987"/>
          </a:xfrm>
        </p:spPr>
        <p:txBody>
          <a:bodyPr>
            <a:noAutofit/>
          </a:bodyPr>
          <a:lstStyle>
            <a:lvl1pPr marL="0" indent="0">
              <a:lnSpc>
                <a:spcPct val="100000"/>
              </a:lnSpc>
              <a:buFontTx/>
              <a:buNone/>
              <a:defRPr sz="1200">
                <a:solidFill>
                  <a:schemeClr val="bg1"/>
                </a:solidFill>
              </a:defRPr>
            </a:lvl1pPr>
            <a:lvl2pPr marL="457200" indent="0">
              <a:buFontTx/>
              <a:buNone/>
              <a:defRPr sz="1200">
                <a:solidFill>
                  <a:schemeClr val="bg1"/>
                </a:solidFill>
              </a:defRPr>
            </a:lvl2pPr>
            <a:lvl3pPr marL="914400" indent="0">
              <a:buFontTx/>
              <a:buNone/>
              <a:defRPr sz="1200">
                <a:solidFill>
                  <a:schemeClr val="bg1"/>
                </a:solidFill>
              </a:defRPr>
            </a:lvl3pPr>
            <a:lvl4pPr marL="1371600" indent="0">
              <a:buFontTx/>
              <a:buNone/>
              <a:defRPr sz="1200">
                <a:solidFill>
                  <a:schemeClr val="bg1"/>
                </a:solidFill>
              </a:defRPr>
            </a:lvl4pPr>
            <a:lvl5pPr marL="1828800" indent="0">
              <a:buFontTx/>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47639696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1_Cover_1">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C09EA89-7FF3-5B4D-BB5D-5107958535F7}"/>
              </a:ext>
            </a:extLst>
          </p:cNvPr>
          <p:cNvPicPr>
            <a:picLocks noChangeAspect="1"/>
          </p:cNvPicPr>
          <p:nvPr userDrawn="1"/>
        </p:nvPicPr>
        <p:blipFill>
          <a:blip r:embed="rId2"/>
          <a:srcRect/>
          <a:stretch/>
        </p:blipFill>
        <p:spPr bwMode="invGray">
          <a:xfrm>
            <a:off x="428891" y="336108"/>
            <a:ext cx="1520560" cy="437540"/>
          </a:xfrm>
          <a:prstGeom prst="rect">
            <a:avLst/>
          </a:prstGeom>
        </p:spPr>
      </p:pic>
      <p:sp>
        <p:nvSpPr>
          <p:cNvPr id="48" name="Title 47">
            <a:extLst>
              <a:ext uri="{FF2B5EF4-FFF2-40B4-BE49-F238E27FC236}">
                <a16:creationId xmlns:a16="http://schemas.microsoft.com/office/drawing/2014/main" id="{4589C02F-442A-0542-9D03-7E040DDACB47}"/>
              </a:ext>
            </a:extLst>
          </p:cNvPr>
          <p:cNvSpPr>
            <a:spLocks noGrp="1"/>
          </p:cNvSpPr>
          <p:nvPr userDrawn="1">
            <p:ph type="title"/>
          </p:nvPr>
        </p:nvSpPr>
        <p:spPr>
          <a:xfrm>
            <a:off x="445027" y="2872136"/>
            <a:ext cx="9922936" cy="1325880"/>
          </a:xfrm>
        </p:spPr>
        <p:txBody>
          <a:bodyPr anchor="b">
            <a:noAutofit/>
          </a:bodyPr>
          <a:lstStyle>
            <a:lvl1pPr>
              <a:lnSpc>
                <a:spcPct val="100000"/>
              </a:lnSpc>
              <a:defRPr sz="4500">
                <a:solidFill>
                  <a:srgbClr val="86ED78"/>
                </a:solidFill>
              </a:defRPr>
            </a:lvl1pPr>
          </a:lstStyle>
          <a:p>
            <a:r>
              <a:rPr lang="en-US"/>
              <a:t>Click to edit Master title style</a:t>
            </a:r>
          </a:p>
        </p:txBody>
      </p:sp>
      <p:sp>
        <p:nvSpPr>
          <p:cNvPr id="50" name="Text Placeholder 49">
            <a:extLst>
              <a:ext uri="{FF2B5EF4-FFF2-40B4-BE49-F238E27FC236}">
                <a16:creationId xmlns:a16="http://schemas.microsoft.com/office/drawing/2014/main" id="{DD2D2BCA-78AE-5743-9F8D-A3743719CCC9}"/>
              </a:ext>
            </a:extLst>
          </p:cNvPr>
          <p:cNvSpPr>
            <a:spLocks noGrp="1"/>
          </p:cNvSpPr>
          <p:nvPr userDrawn="1">
            <p:ph type="body" sz="quarter" idx="10"/>
          </p:nvPr>
        </p:nvSpPr>
        <p:spPr>
          <a:xfrm>
            <a:off x="445027" y="4223467"/>
            <a:ext cx="9922936"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52" name="Text Placeholder 51">
            <a:extLst>
              <a:ext uri="{FF2B5EF4-FFF2-40B4-BE49-F238E27FC236}">
                <a16:creationId xmlns:a16="http://schemas.microsoft.com/office/drawing/2014/main" id="{3835534A-190F-8648-8860-68E350DCF51F}"/>
              </a:ext>
            </a:extLst>
          </p:cNvPr>
          <p:cNvSpPr>
            <a:spLocks noGrp="1"/>
          </p:cNvSpPr>
          <p:nvPr userDrawn="1">
            <p:ph type="body" sz="quarter" idx="11"/>
          </p:nvPr>
        </p:nvSpPr>
        <p:spPr>
          <a:xfrm>
            <a:off x="452967" y="5729747"/>
            <a:ext cx="2769548" cy="431800"/>
          </a:xfrm>
        </p:spPr>
        <p:txBody>
          <a:bodyPr anchor="b" anchorCtr="0">
            <a:noAutofit/>
          </a:bodyPr>
          <a:lstStyle>
            <a:lvl1pPr marL="0" indent="0">
              <a:lnSpc>
                <a:spcPct val="100000"/>
              </a:lnSpc>
              <a:spcBef>
                <a:spcPts val="0"/>
              </a:spcBef>
              <a:buFontTx/>
              <a:buNone/>
              <a:defRPr sz="12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sp>
        <p:nvSpPr>
          <p:cNvPr id="54" name="Text Placeholder 53">
            <a:extLst>
              <a:ext uri="{FF2B5EF4-FFF2-40B4-BE49-F238E27FC236}">
                <a16:creationId xmlns:a16="http://schemas.microsoft.com/office/drawing/2014/main" id="{CA1B436A-5815-A940-938E-2A592E2623F7}"/>
              </a:ext>
            </a:extLst>
          </p:cNvPr>
          <p:cNvSpPr>
            <a:spLocks noGrp="1"/>
          </p:cNvSpPr>
          <p:nvPr userDrawn="1">
            <p:ph type="body" sz="quarter" idx="12"/>
          </p:nvPr>
        </p:nvSpPr>
        <p:spPr>
          <a:xfrm>
            <a:off x="445028" y="6077917"/>
            <a:ext cx="2772835" cy="280987"/>
          </a:xfrm>
        </p:spPr>
        <p:txBody>
          <a:bodyPr>
            <a:noAutofit/>
          </a:bodyPr>
          <a:lstStyle>
            <a:lvl1pPr marL="0" indent="0">
              <a:lnSpc>
                <a:spcPct val="100000"/>
              </a:lnSpc>
              <a:buFontTx/>
              <a:buNone/>
              <a:defRPr sz="1200">
                <a:solidFill>
                  <a:schemeClr val="bg1"/>
                </a:solidFill>
              </a:defRPr>
            </a:lvl1pPr>
            <a:lvl2pPr marL="457200" indent="0">
              <a:buFontTx/>
              <a:buNone/>
              <a:defRPr sz="1200">
                <a:solidFill>
                  <a:schemeClr val="bg1"/>
                </a:solidFill>
              </a:defRPr>
            </a:lvl2pPr>
            <a:lvl3pPr marL="914400" indent="0">
              <a:buFontTx/>
              <a:buNone/>
              <a:defRPr sz="1200">
                <a:solidFill>
                  <a:schemeClr val="bg1"/>
                </a:solidFill>
              </a:defRPr>
            </a:lvl3pPr>
            <a:lvl4pPr marL="1371600" indent="0">
              <a:buFontTx/>
              <a:buNone/>
              <a:defRPr sz="1200">
                <a:solidFill>
                  <a:schemeClr val="bg1"/>
                </a:solidFill>
              </a:defRPr>
            </a:lvl4pPr>
            <a:lvl5pPr marL="1828800" indent="0">
              <a:buFontTx/>
              <a:buNone/>
              <a:defRPr sz="1200">
                <a:solidFill>
                  <a:schemeClr val="bg1"/>
                </a:solidFill>
              </a:defRPr>
            </a:lvl5pPr>
          </a:lstStyle>
          <a:p>
            <a:pPr lvl="0"/>
            <a:r>
              <a:rPr lang="en-US"/>
              <a:t>Click to edit Master text styles</a:t>
            </a:r>
          </a:p>
        </p:txBody>
      </p:sp>
      <p:sp>
        <p:nvSpPr>
          <p:cNvPr id="8" name="Text Placeholder 51">
            <a:extLst>
              <a:ext uri="{FF2B5EF4-FFF2-40B4-BE49-F238E27FC236}">
                <a16:creationId xmlns:a16="http://schemas.microsoft.com/office/drawing/2014/main" id="{9AE1D286-FE91-4B46-BB6E-01029D684DA7}"/>
              </a:ext>
            </a:extLst>
          </p:cNvPr>
          <p:cNvSpPr>
            <a:spLocks noGrp="1"/>
          </p:cNvSpPr>
          <p:nvPr>
            <p:ph type="body" sz="quarter" idx="13"/>
          </p:nvPr>
        </p:nvSpPr>
        <p:spPr>
          <a:xfrm>
            <a:off x="3253427" y="5729747"/>
            <a:ext cx="2769548" cy="431800"/>
          </a:xfrm>
        </p:spPr>
        <p:txBody>
          <a:bodyPr anchor="b" anchorCtr="0">
            <a:noAutofit/>
          </a:bodyPr>
          <a:lstStyle>
            <a:lvl1pPr marL="0" indent="0">
              <a:lnSpc>
                <a:spcPct val="100000"/>
              </a:lnSpc>
              <a:spcBef>
                <a:spcPts val="0"/>
              </a:spcBef>
              <a:buFontTx/>
              <a:buNone/>
              <a:defRPr sz="12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sp>
        <p:nvSpPr>
          <p:cNvPr id="9" name="Text Placeholder 53">
            <a:extLst>
              <a:ext uri="{FF2B5EF4-FFF2-40B4-BE49-F238E27FC236}">
                <a16:creationId xmlns:a16="http://schemas.microsoft.com/office/drawing/2014/main" id="{DBBC01BB-F541-43F0-94E6-ECC09BB40F7C}"/>
              </a:ext>
            </a:extLst>
          </p:cNvPr>
          <p:cNvSpPr>
            <a:spLocks noGrp="1"/>
          </p:cNvSpPr>
          <p:nvPr>
            <p:ph type="body" sz="quarter" idx="14"/>
          </p:nvPr>
        </p:nvSpPr>
        <p:spPr>
          <a:xfrm>
            <a:off x="3245488" y="6077917"/>
            <a:ext cx="2772835" cy="280987"/>
          </a:xfrm>
        </p:spPr>
        <p:txBody>
          <a:bodyPr>
            <a:noAutofit/>
          </a:bodyPr>
          <a:lstStyle>
            <a:lvl1pPr marL="0" indent="0">
              <a:lnSpc>
                <a:spcPct val="100000"/>
              </a:lnSpc>
              <a:buFontTx/>
              <a:buNone/>
              <a:defRPr sz="1200">
                <a:solidFill>
                  <a:schemeClr val="bg1"/>
                </a:solidFill>
              </a:defRPr>
            </a:lvl1pPr>
            <a:lvl2pPr marL="457200" indent="0">
              <a:buFontTx/>
              <a:buNone/>
              <a:defRPr sz="1200">
                <a:solidFill>
                  <a:schemeClr val="bg1"/>
                </a:solidFill>
              </a:defRPr>
            </a:lvl2pPr>
            <a:lvl3pPr marL="914400" indent="0">
              <a:buFontTx/>
              <a:buNone/>
              <a:defRPr sz="1200">
                <a:solidFill>
                  <a:schemeClr val="bg1"/>
                </a:solidFill>
              </a:defRPr>
            </a:lvl3pPr>
            <a:lvl4pPr marL="1371600" indent="0">
              <a:buFontTx/>
              <a:buNone/>
              <a:defRPr sz="1200">
                <a:solidFill>
                  <a:schemeClr val="bg1"/>
                </a:solidFill>
              </a:defRPr>
            </a:lvl4pPr>
            <a:lvl5pPr marL="1828800" indent="0">
              <a:buFontTx/>
              <a:buNone/>
              <a:defRPr sz="1200">
                <a:solidFill>
                  <a:schemeClr val="bg1"/>
                </a:solidFill>
              </a:defRPr>
            </a:lvl5pPr>
          </a:lstStyle>
          <a:p>
            <a:pPr lvl="0"/>
            <a:r>
              <a:rPr lang="en-US"/>
              <a:t>Click to edit Master text styles</a:t>
            </a:r>
          </a:p>
        </p:txBody>
      </p:sp>
      <p:sp>
        <p:nvSpPr>
          <p:cNvPr id="10" name="Text Placeholder 51">
            <a:extLst>
              <a:ext uri="{FF2B5EF4-FFF2-40B4-BE49-F238E27FC236}">
                <a16:creationId xmlns:a16="http://schemas.microsoft.com/office/drawing/2014/main" id="{C08BB528-698F-4E5C-BC7E-51C5596CE8A8}"/>
              </a:ext>
            </a:extLst>
          </p:cNvPr>
          <p:cNvSpPr>
            <a:spLocks noGrp="1"/>
          </p:cNvSpPr>
          <p:nvPr>
            <p:ph type="body" sz="quarter" idx="15"/>
          </p:nvPr>
        </p:nvSpPr>
        <p:spPr>
          <a:xfrm>
            <a:off x="6055739" y="5729747"/>
            <a:ext cx="2769548" cy="431800"/>
          </a:xfrm>
        </p:spPr>
        <p:txBody>
          <a:bodyPr anchor="b" anchorCtr="0">
            <a:noAutofit/>
          </a:bodyPr>
          <a:lstStyle>
            <a:lvl1pPr marL="0" indent="0">
              <a:lnSpc>
                <a:spcPct val="100000"/>
              </a:lnSpc>
              <a:spcBef>
                <a:spcPts val="0"/>
              </a:spcBef>
              <a:buFontTx/>
              <a:buNone/>
              <a:defRPr sz="12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sp>
        <p:nvSpPr>
          <p:cNvPr id="11" name="Text Placeholder 53">
            <a:extLst>
              <a:ext uri="{FF2B5EF4-FFF2-40B4-BE49-F238E27FC236}">
                <a16:creationId xmlns:a16="http://schemas.microsoft.com/office/drawing/2014/main" id="{C264A348-E5D2-495E-A7AB-E068C6192DAA}"/>
              </a:ext>
            </a:extLst>
          </p:cNvPr>
          <p:cNvSpPr>
            <a:spLocks noGrp="1"/>
          </p:cNvSpPr>
          <p:nvPr>
            <p:ph type="body" sz="quarter" idx="16"/>
          </p:nvPr>
        </p:nvSpPr>
        <p:spPr>
          <a:xfrm>
            <a:off x="6047800" y="6077917"/>
            <a:ext cx="2772835" cy="280987"/>
          </a:xfrm>
        </p:spPr>
        <p:txBody>
          <a:bodyPr>
            <a:noAutofit/>
          </a:bodyPr>
          <a:lstStyle>
            <a:lvl1pPr marL="0" indent="0">
              <a:lnSpc>
                <a:spcPct val="100000"/>
              </a:lnSpc>
              <a:buFontTx/>
              <a:buNone/>
              <a:defRPr sz="1200">
                <a:solidFill>
                  <a:schemeClr val="bg1"/>
                </a:solidFill>
              </a:defRPr>
            </a:lvl1pPr>
            <a:lvl2pPr marL="457200" indent="0">
              <a:buFontTx/>
              <a:buNone/>
              <a:defRPr sz="1200">
                <a:solidFill>
                  <a:schemeClr val="bg1"/>
                </a:solidFill>
              </a:defRPr>
            </a:lvl2pPr>
            <a:lvl3pPr marL="914400" indent="0">
              <a:buFontTx/>
              <a:buNone/>
              <a:defRPr sz="1200">
                <a:solidFill>
                  <a:schemeClr val="bg1"/>
                </a:solidFill>
              </a:defRPr>
            </a:lvl3pPr>
            <a:lvl4pPr marL="1371600" indent="0">
              <a:buFontTx/>
              <a:buNone/>
              <a:defRPr sz="1200">
                <a:solidFill>
                  <a:schemeClr val="bg1"/>
                </a:solidFill>
              </a:defRPr>
            </a:lvl4pPr>
            <a:lvl5pPr marL="1828800" indent="0">
              <a:buFontTx/>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78766459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over w/ Image">
    <p:bg bwMode="gray">
      <p:bgPr>
        <a:solidFill>
          <a:schemeClr val="tx2"/>
        </a:solidFill>
        <a:effectLst/>
      </p:bgPr>
    </p:bg>
    <p:spTree>
      <p:nvGrpSpPr>
        <p:cNvPr id="1" name=""/>
        <p:cNvGrpSpPr/>
        <p:nvPr/>
      </p:nvGrpSpPr>
      <p:grpSpPr>
        <a:xfrm>
          <a:off x="0" y="0"/>
          <a:ext cx="0" cy="0"/>
          <a:chOff x="0" y="0"/>
          <a:chExt cx="0" cy="0"/>
        </a:xfrm>
      </p:grpSpPr>
      <p:pic>
        <p:nvPicPr>
          <p:cNvPr id="5" name="Picture 4" descr="A group of people smiling&#10;&#10;Description automatically generated with medium confidence">
            <a:extLst>
              <a:ext uri="{FF2B5EF4-FFF2-40B4-BE49-F238E27FC236}">
                <a16:creationId xmlns:a16="http://schemas.microsoft.com/office/drawing/2014/main" id="{5AD6FA4F-BA38-4220-ADF2-F8FBF0F3A92C}"/>
              </a:ext>
            </a:extLst>
          </p:cNvPr>
          <p:cNvPicPr>
            <a:picLocks noChangeAspect="1"/>
          </p:cNvPicPr>
          <p:nvPr userDrawn="1"/>
        </p:nvPicPr>
        <p:blipFill rotWithShape="1">
          <a:blip r:embed="rId2" cstate="print">
            <a:alphaModFix/>
            <a:extLst>
              <a:ext uri="{28A0092B-C50C-407E-A947-70E740481C1C}">
                <a14:useLocalDpi xmlns:a14="http://schemas.microsoft.com/office/drawing/2010/main"/>
              </a:ext>
            </a:extLst>
          </a:blip>
          <a:srcRect/>
          <a:stretch/>
        </p:blipFill>
        <p:spPr>
          <a:xfrm>
            <a:off x="0" y="0"/>
            <a:ext cx="12188825" cy="6858000"/>
          </a:xfrm>
          <a:prstGeom prst="rect">
            <a:avLst/>
          </a:prstGeom>
        </p:spPr>
      </p:pic>
      <p:sp>
        <p:nvSpPr>
          <p:cNvPr id="4" name="Rectangle 3">
            <a:extLst>
              <a:ext uri="{FF2B5EF4-FFF2-40B4-BE49-F238E27FC236}">
                <a16:creationId xmlns:a16="http://schemas.microsoft.com/office/drawing/2014/main" id="{5EDA8AB8-CC02-461A-8071-0043DF83BFDD}"/>
              </a:ext>
            </a:extLst>
          </p:cNvPr>
          <p:cNvSpPr/>
          <p:nvPr userDrawn="1"/>
        </p:nvSpPr>
        <p:spPr>
          <a:xfrm>
            <a:off x="-1" y="0"/>
            <a:ext cx="12188825" cy="6856214"/>
          </a:xfrm>
          <a:prstGeom prst="rect">
            <a:avLst/>
          </a:prstGeom>
          <a:gradFill flip="none" rotWithShape="1">
            <a:gsLst>
              <a:gs pos="0">
                <a:schemeClr val="tx1">
                  <a:alpha val="15000"/>
                </a:schemeClr>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err="1"/>
          </a:p>
        </p:txBody>
      </p:sp>
      <p:pic>
        <p:nvPicPr>
          <p:cNvPr id="6" name="Picture 5">
            <a:extLst>
              <a:ext uri="{FF2B5EF4-FFF2-40B4-BE49-F238E27FC236}">
                <a16:creationId xmlns:a16="http://schemas.microsoft.com/office/drawing/2014/main" id="{7C09EA89-7FF3-5B4D-BB5D-5107958535F7}"/>
              </a:ext>
            </a:extLst>
          </p:cNvPr>
          <p:cNvPicPr>
            <a:picLocks noChangeAspect="1"/>
          </p:cNvPicPr>
          <p:nvPr userDrawn="1"/>
        </p:nvPicPr>
        <p:blipFill>
          <a:blip r:embed="rId3"/>
          <a:srcRect/>
          <a:stretch/>
        </p:blipFill>
        <p:spPr bwMode="gray">
          <a:xfrm>
            <a:off x="428891" y="336108"/>
            <a:ext cx="1520560" cy="437540"/>
          </a:xfrm>
          <a:prstGeom prst="rect">
            <a:avLst/>
          </a:prstGeom>
        </p:spPr>
      </p:pic>
      <p:sp>
        <p:nvSpPr>
          <p:cNvPr id="48" name="Title 47">
            <a:extLst>
              <a:ext uri="{FF2B5EF4-FFF2-40B4-BE49-F238E27FC236}">
                <a16:creationId xmlns:a16="http://schemas.microsoft.com/office/drawing/2014/main" id="{4589C02F-442A-0542-9D03-7E040DDACB47}"/>
              </a:ext>
            </a:extLst>
          </p:cNvPr>
          <p:cNvSpPr>
            <a:spLocks noGrp="1"/>
          </p:cNvSpPr>
          <p:nvPr userDrawn="1">
            <p:ph type="title"/>
          </p:nvPr>
        </p:nvSpPr>
        <p:spPr bwMode="gray">
          <a:xfrm>
            <a:off x="445028" y="3844214"/>
            <a:ext cx="6818313" cy="1325880"/>
          </a:xfrm>
        </p:spPr>
        <p:txBody>
          <a:bodyPr anchor="b">
            <a:noAutofit/>
          </a:bodyPr>
          <a:lstStyle>
            <a:lvl1pPr>
              <a:lnSpc>
                <a:spcPct val="100000"/>
              </a:lnSpc>
              <a:defRPr sz="4500">
                <a:solidFill>
                  <a:srgbClr val="86ED78"/>
                </a:solidFill>
              </a:defRPr>
            </a:lvl1pPr>
          </a:lstStyle>
          <a:p>
            <a:r>
              <a:rPr lang="en-US"/>
              <a:t>Click to edit Master title style</a:t>
            </a:r>
          </a:p>
        </p:txBody>
      </p:sp>
      <p:sp>
        <p:nvSpPr>
          <p:cNvPr id="50" name="Text Placeholder 49">
            <a:extLst>
              <a:ext uri="{FF2B5EF4-FFF2-40B4-BE49-F238E27FC236}">
                <a16:creationId xmlns:a16="http://schemas.microsoft.com/office/drawing/2014/main" id="{DD2D2BCA-78AE-5743-9F8D-A3743719CCC9}"/>
              </a:ext>
            </a:extLst>
          </p:cNvPr>
          <p:cNvSpPr>
            <a:spLocks noGrp="1"/>
          </p:cNvSpPr>
          <p:nvPr userDrawn="1">
            <p:ph type="body" sz="quarter" idx="10"/>
          </p:nvPr>
        </p:nvSpPr>
        <p:spPr bwMode="gray">
          <a:xfrm>
            <a:off x="445028" y="5173774"/>
            <a:ext cx="6818313"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52" name="Text Placeholder 51">
            <a:extLst>
              <a:ext uri="{FF2B5EF4-FFF2-40B4-BE49-F238E27FC236}">
                <a16:creationId xmlns:a16="http://schemas.microsoft.com/office/drawing/2014/main" id="{3835534A-190F-8648-8860-68E350DCF51F}"/>
              </a:ext>
            </a:extLst>
          </p:cNvPr>
          <p:cNvSpPr>
            <a:spLocks noGrp="1"/>
          </p:cNvSpPr>
          <p:nvPr userDrawn="1">
            <p:ph type="body" sz="quarter" idx="11"/>
          </p:nvPr>
        </p:nvSpPr>
        <p:spPr bwMode="gray">
          <a:xfrm>
            <a:off x="452967" y="5729747"/>
            <a:ext cx="2769548" cy="431800"/>
          </a:xfrm>
        </p:spPr>
        <p:txBody>
          <a:bodyPr anchor="b" anchorCtr="0">
            <a:noAutofit/>
          </a:bodyPr>
          <a:lstStyle>
            <a:lvl1pPr marL="0" indent="0">
              <a:lnSpc>
                <a:spcPct val="100000"/>
              </a:lnSpc>
              <a:spcBef>
                <a:spcPts val="0"/>
              </a:spcBef>
              <a:buFontTx/>
              <a:buNone/>
              <a:defRPr sz="12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sp>
        <p:nvSpPr>
          <p:cNvPr id="54" name="Text Placeholder 53">
            <a:extLst>
              <a:ext uri="{FF2B5EF4-FFF2-40B4-BE49-F238E27FC236}">
                <a16:creationId xmlns:a16="http://schemas.microsoft.com/office/drawing/2014/main" id="{CA1B436A-5815-A940-938E-2A592E2623F7}"/>
              </a:ext>
            </a:extLst>
          </p:cNvPr>
          <p:cNvSpPr>
            <a:spLocks noGrp="1"/>
          </p:cNvSpPr>
          <p:nvPr userDrawn="1">
            <p:ph type="body" sz="quarter" idx="12"/>
          </p:nvPr>
        </p:nvSpPr>
        <p:spPr bwMode="gray">
          <a:xfrm>
            <a:off x="445028" y="6077917"/>
            <a:ext cx="2772835" cy="280987"/>
          </a:xfrm>
        </p:spPr>
        <p:txBody>
          <a:bodyPr>
            <a:noAutofit/>
          </a:bodyPr>
          <a:lstStyle>
            <a:lvl1pPr marL="0" indent="0">
              <a:lnSpc>
                <a:spcPct val="100000"/>
              </a:lnSpc>
              <a:buFontTx/>
              <a:buNone/>
              <a:defRPr sz="1200">
                <a:solidFill>
                  <a:schemeClr val="bg1"/>
                </a:solidFill>
              </a:defRPr>
            </a:lvl1pPr>
            <a:lvl2pPr marL="457200" indent="0">
              <a:buFontTx/>
              <a:buNone/>
              <a:defRPr sz="1200">
                <a:solidFill>
                  <a:schemeClr val="bg1"/>
                </a:solidFill>
              </a:defRPr>
            </a:lvl2pPr>
            <a:lvl3pPr marL="914400" indent="0">
              <a:buFontTx/>
              <a:buNone/>
              <a:defRPr sz="1200">
                <a:solidFill>
                  <a:schemeClr val="bg1"/>
                </a:solidFill>
              </a:defRPr>
            </a:lvl3pPr>
            <a:lvl4pPr marL="1371600" indent="0">
              <a:buFontTx/>
              <a:buNone/>
              <a:defRPr sz="1200">
                <a:solidFill>
                  <a:schemeClr val="bg1"/>
                </a:solidFill>
              </a:defRPr>
            </a:lvl4pPr>
            <a:lvl5pPr marL="1828800" indent="0">
              <a:buFontTx/>
              <a:buNone/>
              <a:defRPr sz="1200">
                <a:solidFill>
                  <a:schemeClr val="bg1"/>
                </a:solidFill>
              </a:defRPr>
            </a:lvl5pPr>
          </a:lstStyle>
          <a:p>
            <a:pPr lvl="0"/>
            <a:r>
              <a:rPr lang="en-US"/>
              <a:t>Click to edit Master text styles</a:t>
            </a:r>
          </a:p>
        </p:txBody>
      </p:sp>
      <p:sp>
        <p:nvSpPr>
          <p:cNvPr id="8" name="Text Placeholder 51">
            <a:extLst>
              <a:ext uri="{FF2B5EF4-FFF2-40B4-BE49-F238E27FC236}">
                <a16:creationId xmlns:a16="http://schemas.microsoft.com/office/drawing/2014/main" id="{9AE1D286-FE91-4B46-BB6E-01029D684DA7}"/>
              </a:ext>
            </a:extLst>
          </p:cNvPr>
          <p:cNvSpPr>
            <a:spLocks noGrp="1"/>
          </p:cNvSpPr>
          <p:nvPr>
            <p:ph type="body" sz="quarter" idx="13"/>
          </p:nvPr>
        </p:nvSpPr>
        <p:spPr bwMode="gray">
          <a:xfrm>
            <a:off x="3253427" y="5729747"/>
            <a:ext cx="2769548" cy="431800"/>
          </a:xfrm>
        </p:spPr>
        <p:txBody>
          <a:bodyPr anchor="b" anchorCtr="0">
            <a:noAutofit/>
          </a:bodyPr>
          <a:lstStyle>
            <a:lvl1pPr marL="0" indent="0">
              <a:lnSpc>
                <a:spcPct val="100000"/>
              </a:lnSpc>
              <a:spcBef>
                <a:spcPts val="0"/>
              </a:spcBef>
              <a:buFontTx/>
              <a:buNone/>
              <a:defRPr sz="12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sp>
        <p:nvSpPr>
          <p:cNvPr id="9" name="Text Placeholder 53">
            <a:extLst>
              <a:ext uri="{FF2B5EF4-FFF2-40B4-BE49-F238E27FC236}">
                <a16:creationId xmlns:a16="http://schemas.microsoft.com/office/drawing/2014/main" id="{DBBC01BB-F541-43F0-94E6-ECC09BB40F7C}"/>
              </a:ext>
            </a:extLst>
          </p:cNvPr>
          <p:cNvSpPr>
            <a:spLocks noGrp="1"/>
          </p:cNvSpPr>
          <p:nvPr>
            <p:ph type="body" sz="quarter" idx="14"/>
          </p:nvPr>
        </p:nvSpPr>
        <p:spPr bwMode="gray">
          <a:xfrm>
            <a:off x="3245488" y="6077917"/>
            <a:ext cx="2772835" cy="280987"/>
          </a:xfrm>
        </p:spPr>
        <p:txBody>
          <a:bodyPr>
            <a:noAutofit/>
          </a:bodyPr>
          <a:lstStyle>
            <a:lvl1pPr marL="0" indent="0">
              <a:lnSpc>
                <a:spcPct val="100000"/>
              </a:lnSpc>
              <a:buFontTx/>
              <a:buNone/>
              <a:defRPr sz="1200">
                <a:solidFill>
                  <a:schemeClr val="bg1"/>
                </a:solidFill>
              </a:defRPr>
            </a:lvl1pPr>
            <a:lvl2pPr marL="457200" indent="0">
              <a:buFontTx/>
              <a:buNone/>
              <a:defRPr sz="1200">
                <a:solidFill>
                  <a:schemeClr val="bg1"/>
                </a:solidFill>
              </a:defRPr>
            </a:lvl2pPr>
            <a:lvl3pPr marL="914400" indent="0">
              <a:buFontTx/>
              <a:buNone/>
              <a:defRPr sz="1200">
                <a:solidFill>
                  <a:schemeClr val="bg1"/>
                </a:solidFill>
              </a:defRPr>
            </a:lvl3pPr>
            <a:lvl4pPr marL="1371600" indent="0">
              <a:buFontTx/>
              <a:buNone/>
              <a:defRPr sz="1200">
                <a:solidFill>
                  <a:schemeClr val="bg1"/>
                </a:solidFill>
              </a:defRPr>
            </a:lvl4pPr>
            <a:lvl5pPr marL="1828800" indent="0">
              <a:buFontTx/>
              <a:buNone/>
              <a:defRPr sz="1200">
                <a:solidFill>
                  <a:schemeClr val="bg1"/>
                </a:solidFill>
              </a:defRPr>
            </a:lvl5pPr>
          </a:lstStyle>
          <a:p>
            <a:pPr lvl="0"/>
            <a:r>
              <a:rPr lang="en-US"/>
              <a:t>Click to edit Master text styles</a:t>
            </a:r>
          </a:p>
        </p:txBody>
      </p:sp>
      <p:sp>
        <p:nvSpPr>
          <p:cNvPr id="10" name="Text Placeholder 51">
            <a:extLst>
              <a:ext uri="{FF2B5EF4-FFF2-40B4-BE49-F238E27FC236}">
                <a16:creationId xmlns:a16="http://schemas.microsoft.com/office/drawing/2014/main" id="{C08BB528-698F-4E5C-BC7E-51C5596CE8A8}"/>
              </a:ext>
            </a:extLst>
          </p:cNvPr>
          <p:cNvSpPr>
            <a:spLocks noGrp="1"/>
          </p:cNvSpPr>
          <p:nvPr>
            <p:ph type="body" sz="quarter" idx="15"/>
          </p:nvPr>
        </p:nvSpPr>
        <p:spPr bwMode="gray">
          <a:xfrm>
            <a:off x="6055739" y="5729747"/>
            <a:ext cx="2769548" cy="431800"/>
          </a:xfrm>
        </p:spPr>
        <p:txBody>
          <a:bodyPr anchor="b" anchorCtr="0">
            <a:noAutofit/>
          </a:bodyPr>
          <a:lstStyle>
            <a:lvl1pPr marL="0" indent="0">
              <a:lnSpc>
                <a:spcPct val="100000"/>
              </a:lnSpc>
              <a:spcBef>
                <a:spcPts val="0"/>
              </a:spcBef>
              <a:buFontTx/>
              <a:buNone/>
              <a:defRPr sz="12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sp>
        <p:nvSpPr>
          <p:cNvPr id="11" name="Text Placeholder 53">
            <a:extLst>
              <a:ext uri="{FF2B5EF4-FFF2-40B4-BE49-F238E27FC236}">
                <a16:creationId xmlns:a16="http://schemas.microsoft.com/office/drawing/2014/main" id="{C264A348-E5D2-495E-A7AB-E068C6192DAA}"/>
              </a:ext>
            </a:extLst>
          </p:cNvPr>
          <p:cNvSpPr>
            <a:spLocks noGrp="1"/>
          </p:cNvSpPr>
          <p:nvPr>
            <p:ph type="body" sz="quarter" idx="16"/>
          </p:nvPr>
        </p:nvSpPr>
        <p:spPr bwMode="gray">
          <a:xfrm>
            <a:off x="6047800" y="6077917"/>
            <a:ext cx="2772835" cy="280987"/>
          </a:xfrm>
        </p:spPr>
        <p:txBody>
          <a:bodyPr>
            <a:noAutofit/>
          </a:bodyPr>
          <a:lstStyle>
            <a:lvl1pPr marL="0" indent="0">
              <a:lnSpc>
                <a:spcPct val="100000"/>
              </a:lnSpc>
              <a:buFontTx/>
              <a:buNone/>
              <a:defRPr sz="1200">
                <a:solidFill>
                  <a:schemeClr val="bg1"/>
                </a:solidFill>
              </a:defRPr>
            </a:lvl1pPr>
            <a:lvl2pPr marL="457200" indent="0">
              <a:buFontTx/>
              <a:buNone/>
              <a:defRPr sz="1200">
                <a:solidFill>
                  <a:schemeClr val="bg1"/>
                </a:solidFill>
              </a:defRPr>
            </a:lvl2pPr>
            <a:lvl3pPr marL="914400" indent="0">
              <a:buFontTx/>
              <a:buNone/>
              <a:defRPr sz="1200">
                <a:solidFill>
                  <a:schemeClr val="bg1"/>
                </a:solidFill>
              </a:defRPr>
            </a:lvl3pPr>
            <a:lvl4pPr marL="1371600" indent="0">
              <a:buFontTx/>
              <a:buNone/>
              <a:defRPr sz="1200">
                <a:solidFill>
                  <a:schemeClr val="bg1"/>
                </a:solidFill>
              </a:defRPr>
            </a:lvl4pPr>
            <a:lvl5pPr marL="1828800" indent="0">
              <a:buFontTx/>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408056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p:nvPr>
        </p:nvSpPr>
        <p:spPr>
          <a:xfrm>
            <a:off x="448055" y="1106424"/>
            <a:ext cx="11188711" cy="45048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511034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p:nvPr>
        </p:nvSpPr>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p:nvPr>
        </p:nvSpPr>
        <p:spPr>
          <a:xfrm>
            <a:off x="448055" y="1660341"/>
            <a:ext cx="11189907" cy="4508684"/>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7EE672E2-6239-43C0-9FBC-FEE5A7AE9055}"/>
              </a:ext>
            </a:extLst>
          </p:cNvPr>
          <p:cNvSpPr>
            <a:spLocks noGrp="1"/>
          </p:cNvSpPr>
          <p:nvPr>
            <p:ph type="body" sz="quarter" idx="13"/>
          </p:nvPr>
        </p:nvSpPr>
        <p:spPr>
          <a:xfrm>
            <a:off x="456565" y="838452"/>
            <a:ext cx="11190563" cy="365760"/>
          </a:xfrm>
        </p:spPr>
        <p:txBody>
          <a:bodyPr vert="horz" lIns="91440" tIns="45720" rIns="91440" bIns="45720" rtlCol="0">
            <a:noAutofit/>
          </a:bodyPr>
          <a:lstStyle>
            <a:lvl1pPr marL="0" indent="0">
              <a:buNone/>
              <a:defRPr lang="en-US" sz="2000" dirty="0"/>
            </a:lvl1pPr>
          </a:lstStyle>
          <a:p>
            <a:pPr marL="228600" lvl="0" indent="-228600"/>
            <a:r>
              <a:rPr lang="en-US"/>
              <a:t>Click to edit Master text styles</a:t>
            </a:r>
          </a:p>
        </p:txBody>
      </p:sp>
    </p:spTree>
    <p:extLst>
      <p:ext uri="{BB962C8B-B14F-4D97-AF65-F5344CB8AC3E}">
        <p14:creationId xmlns:p14="http://schemas.microsoft.com/office/powerpoint/2010/main" val="264607337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line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01C83-3BD2-E649-B31F-808BA3401AB3}"/>
              </a:ext>
            </a:extLst>
          </p:cNvPr>
          <p:cNvSpPr>
            <a:spLocks noGrp="1"/>
          </p:cNvSpPr>
          <p:nvPr>
            <p:ph type="title" hasCustomPrompt="1"/>
          </p:nvPr>
        </p:nvSpPr>
        <p:spPr>
          <a:xfrm>
            <a:off x="449251" y="311377"/>
            <a:ext cx="11188711" cy="1011901"/>
          </a:xfrm>
        </p:spPr>
        <p:txBody>
          <a:bodyPr/>
          <a:lstStyle/>
          <a:p>
            <a:r>
              <a:rPr lang="en-US"/>
              <a:t>Click to edit Master title style</a:t>
            </a:r>
            <a:br>
              <a:rPr lang="en-US"/>
            </a:br>
            <a:r>
              <a:rPr lang="en-US"/>
              <a:t>Click to edit Master title style</a:t>
            </a:r>
          </a:p>
        </p:txBody>
      </p:sp>
      <p:sp>
        <p:nvSpPr>
          <p:cNvPr id="3" name="Content Placeholder 2">
            <a:extLst>
              <a:ext uri="{FF2B5EF4-FFF2-40B4-BE49-F238E27FC236}">
                <a16:creationId xmlns:a16="http://schemas.microsoft.com/office/drawing/2014/main" id="{415B00FE-8085-1F4C-BF80-E652D05A90DA}"/>
              </a:ext>
            </a:extLst>
          </p:cNvPr>
          <p:cNvSpPr>
            <a:spLocks noGrp="1"/>
          </p:cNvSpPr>
          <p:nvPr>
            <p:ph idx="1"/>
          </p:nvPr>
        </p:nvSpPr>
        <p:spPr>
          <a:xfrm>
            <a:off x="448055" y="1665127"/>
            <a:ext cx="11189907" cy="4000684"/>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779888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line headline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01C83-3BD2-E649-B31F-808BA3401AB3}"/>
              </a:ext>
            </a:extLst>
          </p:cNvPr>
          <p:cNvSpPr>
            <a:spLocks noGrp="1"/>
          </p:cNvSpPr>
          <p:nvPr>
            <p:ph type="title" hasCustomPrompt="1"/>
          </p:nvPr>
        </p:nvSpPr>
        <p:spPr>
          <a:xfrm>
            <a:off x="449251" y="311377"/>
            <a:ext cx="11188711" cy="1011901"/>
          </a:xfrm>
        </p:spPr>
        <p:txBody>
          <a:bodyPr/>
          <a:lstStyle/>
          <a:p>
            <a:r>
              <a:rPr lang="en-US"/>
              <a:t>Click to edit Master title style</a:t>
            </a:r>
            <a:br>
              <a:rPr lang="en-US"/>
            </a:br>
            <a:r>
              <a:rPr lang="en-US"/>
              <a:t>Click to edit Master title style</a:t>
            </a:r>
          </a:p>
        </p:txBody>
      </p:sp>
      <p:sp>
        <p:nvSpPr>
          <p:cNvPr id="3" name="Content Placeholder 2">
            <a:extLst>
              <a:ext uri="{FF2B5EF4-FFF2-40B4-BE49-F238E27FC236}">
                <a16:creationId xmlns:a16="http://schemas.microsoft.com/office/drawing/2014/main" id="{415B00FE-8085-1F4C-BF80-E652D05A90DA}"/>
              </a:ext>
            </a:extLst>
          </p:cNvPr>
          <p:cNvSpPr>
            <a:spLocks noGrp="1"/>
          </p:cNvSpPr>
          <p:nvPr>
            <p:ph idx="1"/>
          </p:nvPr>
        </p:nvSpPr>
        <p:spPr>
          <a:xfrm>
            <a:off x="448055" y="2168341"/>
            <a:ext cx="11189907" cy="4000684"/>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a:extLst>
              <a:ext uri="{FF2B5EF4-FFF2-40B4-BE49-F238E27FC236}">
                <a16:creationId xmlns:a16="http://schemas.microsoft.com/office/drawing/2014/main" id="{9198DDB6-E6C4-E94E-B779-BA0A23BEB300}"/>
              </a:ext>
            </a:extLst>
          </p:cNvPr>
          <p:cNvSpPr>
            <a:spLocks noGrp="1"/>
          </p:cNvSpPr>
          <p:nvPr>
            <p:ph type="body" sz="quarter" idx="13"/>
          </p:nvPr>
        </p:nvSpPr>
        <p:spPr>
          <a:xfrm>
            <a:off x="453771" y="1462931"/>
            <a:ext cx="11188711" cy="365760"/>
          </a:xfrm>
        </p:spPr>
        <p:txBody>
          <a:bodyPr vert="horz" lIns="91440" tIns="45720" rIns="91440" bIns="45720" rtlCol="0">
            <a:noAutofit/>
          </a:bodyPr>
          <a:lstStyle>
            <a:lvl1pPr marL="0" indent="0">
              <a:buNone/>
              <a:defRPr lang="en-US" sz="2000" dirty="0"/>
            </a:lvl1pPr>
          </a:lstStyle>
          <a:p>
            <a:pPr marL="228600" lvl="0" indent="-228600"/>
            <a:r>
              <a:rPr lang="en-US"/>
              <a:t>Click to edit Master text styles</a:t>
            </a:r>
          </a:p>
        </p:txBody>
      </p:sp>
    </p:spTree>
    <p:extLst>
      <p:ext uri="{BB962C8B-B14F-4D97-AF65-F5344CB8AC3E}">
        <p14:creationId xmlns:p14="http://schemas.microsoft.com/office/powerpoint/2010/main" val="356923904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p:nvPr>
        </p:nvSpPr>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p:nvPr>
        </p:nvSpPr>
        <p:spPr>
          <a:xfrm>
            <a:off x="448056" y="1106424"/>
            <a:ext cx="10835640" cy="4504817"/>
          </a:xfrm>
        </p:spPr>
        <p:txBody>
          <a:bodyPr>
            <a:noAutofit/>
          </a:bodyPr>
          <a:lstStyle>
            <a:lvl1pPr marL="0" indent="0">
              <a:spcBef>
                <a:spcPts val="2200"/>
              </a:spcBef>
              <a:buFont typeface="Arial" panose="020B0604020202020204" pitchFamily="34" charse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407387647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1 Column Para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p:nvPr>
        </p:nvSpPr>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p:nvPr>
        </p:nvSpPr>
        <p:spPr>
          <a:xfrm>
            <a:off x="448056" y="1106424"/>
            <a:ext cx="5574920" cy="5062601"/>
          </a:xfrm>
        </p:spPr>
        <p:txBody>
          <a:bodyPr>
            <a:noAutofit/>
          </a:bodyPr>
          <a:lstStyle>
            <a:lvl1pPr marL="0" indent="0">
              <a:spcBef>
                <a:spcPts val="2200"/>
              </a:spcBef>
              <a:buFont typeface="Arial" panose="020B0604020202020204" pitchFamily="34" charse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255805651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line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01C83-3BD2-E649-B31F-808BA3401AB3}"/>
              </a:ext>
            </a:extLst>
          </p:cNvPr>
          <p:cNvSpPr>
            <a:spLocks noGrp="1"/>
          </p:cNvSpPr>
          <p:nvPr>
            <p:ph type="title" hasCustomPrompt="1"/>
          </p:nvPr>
        </p:nvSpPr>
        <p:spPr>
          <a:xfrm>
            <a:off x="449251" y="311377"/>
            <a:ext cx="11188711" cy="1011901"/>
          </a:xfrm>
        </p:spPr>
        <p:txBody>
          <a:bodyPr/>
          <a:lstStyle/>
          <a:p>
            <a:r>
              <a:rPr lang="en-US"/>
              <a:t>Click to edit Master title style</a:t>
            </a:r>
            <a:br>
              <a:rPr lang="en-US"/>
            </a:br>
            <a:r>
              <a:rPr lang="en-US"/>
              <a:t>Click to edit Master title style</a:t>
            </a:r>
          </a:p>
        </p:txBody>
      </p:sp>
      <p:sp>
        <p:nvSpPr>
          <p:cNvPr id="3" name="Content Placeholder 2">
            <a:extLst>
              <a:ext uri="{FF2B5EF4-FFF2-40B4-BE49-F238E27FC236}">
                <a16:creationId xmlns:a16="http://schemas.microsoft.com/office/drawing/2014/main" id="{415B00FE-8085-1F4C-BF80-E652D05A90DA}"/>
              </a:ext>
            </a:extLst>
          </p:cNvPr>
          <p:cNvSpPr>
            <a:spLocks noGrp="1"/>
          </p:cNvSpPr>
          <p:nvPr>
            <p:ph idx="1"/>
          </p:nvPr>
        </p:nvSpPr>
        <p:spPr>
          <a:xfrm>
            <a:off x="448055" y="1665127"/>
            <a:ext cx="11189907" cy="4000684"/>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312556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1 Column Paragraph and 2-line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hasCustomPrompt="1"/>
          </p:nvPr>
        </p:nvSpPr>
        <p:spPr/>
        <p:txBody>
          <a:bodyPr>
            <a:noAutofit/>
          </a:bodyPr>
          <a:lstStyle>
            <a:lvl1pPr>
              <a:defRPr/>
            </a:lvl1pPr>
          </a:lstStyle>
          <a:p>
            <a:r>
              <a:rPr lang="en-US"/>
              <a:t>Click to edit Master title style</a:t>
            </a:r>
            <a:br>
              <a:rPr lang="en-US"/>
            </a:br>
            <a:r>
              <a:rPr lang="en-US"/>
              <a:t>Click to edit Master title style</a:t>
            </a:r>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p:nvPr>
        </p:nvSpPr>
        <p:spPr>
          <a:xfrm>
            <a:off x="448056" y="1664208"/>
            <a:ext cx="5574920" cy="4504817"/>
          </a:xfrm>
        </p:spPr>
        <p:txBody>
          <a:bodyPr>
            <a:noAutofit/>
          </a:bodyPr>
          <a:lstStyle>
            <a:lvl1pPr marL="0" indent="0">
              <a:spcBef>
                <a:spcPts val="2200"/>
              </a:spcBef>
              <a:buFont typeface="Arial" panose="020B0604020202020204" pitchFamily="34" charse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02736810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C5A86-FD66-B146-9622-A86F923BA3C4}"/>
              </a:ext>
            </a:extLst>
          </p:cNvPr>
          <p:cNvSpPr>
            <a:spLocks noGrp="1"/>
          </p:cNvSpPr>
          <p:nvPr>
            <p:ph type="title" hasCustomPrompt="1"/>
          </p:nvPr>
        </p:nvSpPr>
        <p:spPr/>
        <p:txBody>
          <a:bodyPr>
            <a:noAutofit/>
          </a:bodyPr>
          <a:lstStyle>
            <a:lvl1pPr>
              <a:defRPr/>
            </a:lvl1pPr>
          </a:lstStyle>
          <a:p>
            <a:r>
              <a:rPr lang="en-US"/>
              <a:t>Comparison</a:t>
            </a:r>
          </a:p>
        </p:txBody>
      </p:sp>
      <p:sp>
        <p:nvSpPr>
          <p:cNvPr id="25" name="Text Placeholder 24">
            <a:extLst>
              <a:ext uri="{FF2B5EF4-FFF2-40B4-BE49-F238E27FC236}">
                <a16:creationId xmlns:a16="http://schemas.microsoft.com/office/drawing/2014/main" id="{38259AE1-258A-8F44-B2BE-0E793A22F62D}"/>
              </a:ext>
            </a:extLst>
          </p:cNvPr>
          <p:cNvSpPr>
            <a:spLocks noGrp="1"/>
          </p:cNvSpPr>
          <p:nvPr>
            <p:ph type="body" sz="quarter" idx="12"/>
          </p:nvPr>
        </p:nvSpPr>
        <p:spPr>
          <a:xfrm>
            <a:off x="448231" y="2401155"/>
            <a:ext cx="5014360" cy="674285"/>
          </a:xfrm>
          <a:noFill/>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7" name="Text Placeholder 26">
            <a:extLst>
              <a:ext uri="{FF2B5EF4-FFF2-40B4-BE49-F238E27FC236}">
                <a16:creationId xmlns:a16="http://schemas.microsoft.com/office/drawing/2014/main" id="{E8AFC9D9-8450-0942-BEA0-F82861C6B0CE}"/>
              </a:ext>
            </a:extLst>
          </p:cNvPr>
          <p:cNvSpPr>
            <a:spLocks noGrp="1"/>
          </p:cNvSpPr>
          <p:nvPr>
            <p:ph type="body" sz="quarter" idx="13"/>
          </p:nvPr>
        </p:nvSpPr>
        <p:spPr>
          <a:xfrm>
            <a:off x="6073638" y="2401155"/>
            <a:ext cx="5014360" cy="663282"/>
          </a:xfrm>
          <a:noFill/>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sp>
        <p:nvSpPr>
          <p:cNvPr id="29" name="Text Placeholder 28">
            <a:extLst>
              <a:ext uri="{FF2B5EF4-FFF2-40B4-BE49-F238E27FC236}">
                <a16:creationId xmlns:a16="http://schemas.microsoft.com/office/drawing/2014/main" id="{BA7378A8-A3EA-5D41-8248-545E1245C23C}"/>
              </a:ext>
            </a:extLst>
          </p:cNvPr>
          <p:cNvSpPr>
            <a:spLocks noGrp="1"/>
          </p:cNvSpPr>
          <p:nvPr>
            <p:ph type="body" sz="quarter" idx="14"/>
          </p:nvPr>
        </p:nvSpPr>
        <p:spPr>
          <a:xfrm>
            <a:off x="441877" y="3298877"/>
            <a:ext cx="5014361" cy="2870148"/>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 Placeholder 30">
            <a:extLst>
              <a:ext uri="{FF2B5EF4-FFF2-40B4-BE49-F238E27FC236}">
                <a16:creationId xmlns:a16="http://schemas.microsoft.com/office/drawing/2014/main" id="{3F414374-A9E1-7040-96BB-DCBFFCD3368F}"/>
              </a:ext>
            </a:extLst>
          </p:cNvPr>
          <p:cNvSpPr>
            <a:spLocks noGrp="1"/>
          </p:cNvSpPr>
          <p:nvPr>
            <p:ph type="body" sz="quarter" idx="15"/>
          </p:nvPr>
        </p:nvSpPr>
        <p:spPr>
          <a:xfrm>
            <a:off x="6073637" y="3298877"/>
            <a:ext cx="4984887" cy="2870148"/>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CE98FA07-6B5E-4D85-86E2-8446DAEC1245}"/>
              </a:ext>
            </a:extLst>
          </p:cNvPr>
          <p:cNvCxnSpPr/>
          <p:nvPr userDrawn="1"/>
        </p:nvCxnSpPr>
        <p:spPr>
          <a:xfrm>
            <a:off x="550863" y="2410803"/>
            <a:ext cx="49053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053CA2D-1284-40F4-AC5E-82B5B350B2D8}"/>
              </a:ext>
            </a:extLst>
          </p:cNvPr>
          <p:cNvCxnSpPr/>
          <p:nvPr userDrawn="1"/>
        </p:nvCxnSpPr>
        <p:spPr>
          <a:xfrm>
            <a:off x="550863" y="3047758"/>
            <a:ext cx="49053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984F364-C864-4B84-A8B2-89A0C8A00D3D}"/>
              </a:ext>
            </a:extLst>
          </p:cNvPr>
          <p:cNvCxnSpPr/>
          <p:nvPr userDrawn="1"/>
        </p:nvCxnSpPr>
        <p:spPr>
          <a:xfrm>
            <a:off x="6153150" y="2410803"/>
            <a:ext cx="49053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F0F8A1A-FCA7-4E51-987F-D40A4ACEA34C}"/>
              </a:ext>
            </a:extLst>
          </p:cNvPr>
          <p:cNvCxnSpPr/>
          <p:nvPr userDrawn="1"/>
        </p:nvCxnSpPr>
        <p:spPr>
          <a:xfrm>
            <a:off x="6153150" y="3047758"/>
            <a:ext cx="49053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84343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Comparison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C5A86-FD66-B146-9622-A86F923BA3C4}"/>
              </a:ext>
            </a:extLst>
          </p:cNvPr>
          <p:cNvSpPr>
            <a:spLocks noGrp="1"/>
          </p:cNvSpPr>
          <p:nvPr>
            <p:ph type="title" hasCustomPrompt="1"/>
          </p:nvPr>
        </p:nvSpPr>
        <p:spPr/>
        <p:txBody>
          <a:bodyPr>
            <a:noAutofit/>
          </a:bodyPr>
          <a:lstStyle>
            <a:lvl1pPr>
              <a:defRPr/>
            </a:lvl1pPr>
          </a:lstStyle>
          <a:p>
            <a:r>
              <a:rPr lang="en-US"/>
              <a:t>Comparison</a:t>
            </a:r>
          </a:p>
        </p:txBody>
      </p:sp>
      <p:sp>
        <p:nvSpPr>
          <p:cNvPr id="25" name="Text Placeholder 24">
            <a:extLst>
              <a:ext uri="{FF2B5EF4-FFF2-40B4-BE49-F238E27FC236}">
                <a16:creationId xmlns:a16="http://schemas.microsoft.com/office/drawing/2014/main" id="{38259AE1-258A-8F44-B2BE-0E793A22F62D}"/>
              </a:ext>
            </a:extLst>
          </p:cNvPr>
          <p:cNvSpPr>
            <a:spLocks noGrp="1"/>
          </p:cNvSpPr>
          <p:nvPr>
            <p:ph type="body" sz="quarter" idx="12"/>
          </p:nvPr>
        </p:nvSpPr>
        <p:spPr>
          <a:xfrm>
            <a:off x="448231" y="2401155"/>
            <a:ext cx="5014360" cy="674285"/>
          </a:xfrm>
          <a:noFill/>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7" name="Text Placeholder 26">
            <a:extLst>
              <a:ext uri="{FF2B5EF4-FFF2-40B4-BE49-F238E27FC236}">
                <a16:creationId xmlns:a16="http://schemas.microsoft.com/office/drawing/2014/main" id="{E8AFC9D9-8450-0942-BEA0-F82861C6B0CE}"/>
              </a:ext>
            </a:extLst>
          </p:cNvPr>
          <p:cNvSpPr>
            <a:spLocks noGrp="1"/>
          </p:cNvSpPr>
          <p:nvPr>
            <p:ph type="body" sz="quarter" idx="13"/>
          </p:nvPr>
        </p:nvSpPr>
        <p:spPr>
          <a:xfrm>
            <a:off x="6073638" y="2401155"/>
            <a:ext cx="5014360" cy="663282"/>
          </a:xfrm>
          <a:noFill/>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sp>
        <p:nvSpPr>
          <p:cNvPr id="29" name="Text Placeholder 28">
            <a:extLst>
              <a:ext uri="{FF2B5EF4-FFF2-40B4-BE49-F238E27FC236}">
                <a16:creationId xmlns:a16="http://schemas.microsoft.com/office/drawing/2014/main" id="{BA7378A8-A3EA-5D41-8248-545E1245C23C}"/>
              </a:ext>
            </a:extLst>
          </p:cNvPr>
          <p:cNvSpPr>
            <a:spLocks noGrp="1"/>
          </p:cNvSpPr>
          <p:nvPr>
            <p:ph type="body" sz="quarter" idx="14"/>
          </p:nvPr>
        </p:nvSpPr>
        <p:spPr>
          <a:xfrm>
            <a:off x="441877" y="3298877"/>
            <a:ext cx="5014361" cy="2870148"/>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 Placeholder 30">
            <a:extLst>
              <a:ext uri="{FF2B5EF4-FFF2-40B4-BE49-F238E27FC236}">
                <a16:creationId xmlns:a16="http://schemas.microsoft.com/office/drawing/2014/main" id="{3F414374-A9E1-7040-96BB-DCBFFCD3368F}"/>
              </a:ext>
            </a:extLst>
          </p:cNvPr>
          <p:cNvSpPr>
            <a:spLocks noGrp="1"/>
          </p:cNvSpPr>
          <p:nvPr>
            <p:ph type="body" sz="quarter" idx="15"/>
          </p:nvPr>
        </p:nvSpPr>
        <p:spPr>
          <a:xfrm>
            <a:off x="6073638" y="3298877"/>
            <a:ext cx="4996000" cy="2870148"/>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CE98FA07-6B5E-4D85-86E2-8446DAEC1245}"/>
              </a:ext>
            </a:extLst>
          </p:cNvPr>
          <p:cNvCxnSpPr/>
          <p:nvPr userDrawn="1"/>
        </p:nvCxnSpPr>
        <p:spPr>
          <a:xfrm>
            <a:off x="550863" y="2410803"/>
            <a:ext cx="49053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053CA2D-1284-40F4-AC5E-82B5B350B2D8}"/>
              </a:ext>
            </a:extLst>
          </p:cNvPr>
          <p:cNvCxnSpPr/>
          <p:nvPr userDrawn="1"/>
        </p:nvCxnSpPr>
        <p:spPr>
          <a:xfrm>
            <a:off x="550863" y="3047758"/>
            <a:ext cx="49053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984F364-C864-4B84-A8B2-89A0C8A00D3D}"/>
              </a:ext>
            </a:extLst>
          </p:cNvPr>
          <p:cNvCxnSpPr/>
          <p:nvPr userDrawn="1"/>
        </p:nvCxnSpPr>
        <p:spPr>
          <a:xfrm>
            <a:off x="6153150" y="2410803"/>
            <a:ext cx="49053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F0F8A1A-FCA7-4E51-987F-D40A4ACEA34C}"/>
              </a:ext>
            </a:extLst>
          </p:cNvPr>
          <p:cNvCxnSpPr/>
          <p:nvPr userDrawn="1"/>
        </p:nvCxnSpPr>
        <p:spPr>
          <a:xfrm>
            <a:off x="6153150" y="3047758"/>
            <a:ext cx="49053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051600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p:nvPr>
        </p:nvSpPr>
        <p:spPr/>
        <p:txBody>
          <a:bodyPr>
            <a:noAutofit/>
          </a:bodyPr>
          <a:lstStyle/>
          <a:p>
            <a:r>
              <a:rPr lang="en-US"/>
              <a:t>Click to edit Master title style</a:t>
            </a:r>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p:nvPr>
        </p:nvSpPr>
        <p:spPr>
          <a:xfrm>
            <a:off x="448231" y="2401155"/>
            <a:ext cx="3348752" cy="674285"/>
          </a:xfrm>
          <a:noFill/>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cxnSp>
        <p:nvCxnSpPr>
          <p:cNvPr id="19" name="Straight Connector 18">
            <a:extLst>
              <a:ext uri="{FF2B5EF4-FFF2-40B4-BE49-F238E27FC236}">
                <a16:creationId xmlns:a16="http://schemas.microsoft.com/office/drawing/2014/main" id="{DF4F8B34-1981-4C3C-B1D5-E67656B4D0C7}"/>
              </a:ext>
            </a:extLst>
          </p:cNvPr>
          <p:cNvCxnSpPr>
            <a:cxnSpLocks/>
          </p:cNvCxnSpPr>
          <p:nvPr userDrawn="1"/>
        </p:nvCxnSpPr>
        <p:spPr>
          <a:xfrm>
            <a:off x="550863" y="2410803"/>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EBF98D6-A4C3-4294-ADB1-A0F3BC8073D1}"/>
              </a:ext>
            </a:extLst>
          </p:cNvPr>
          <p:cNvCxnSpPr>
            <a:cxnSpLocks/>
          </p:cNvCxnSpPr>
          <p:nvPr userDrawn="1"/>
        </p:nvCxnSpPr>
        <p:spPr>
          <a:xfrm>
            <a:off x="550863" y="3047758"/>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p:nvPr>
        </p:nvSpPr>
        <p:spPr>
          <a:xfrm>
            <a:off x="441878" y="3298877"/>
            <a:ext cx="3355106" cy="2870148"/>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2D179BE4-0F13-4FD3-9BF7-03924F8962F3}"/>
              </a:ext>
            </a:extLst>
          </p:cNvPr>
          <p:cNvSpPr txBox="1"/>
          <p:nvPr userDrawn="1"/>
        </p:nvSpPr>
        <p:spPr>
          <a:xfrm>
            <a:off x="454389" y="1867003"/>
            <a:ext cx="357790" cy="276999"/>
          </a:xfrm>
          <a:prstGeom prst="rect">
            <a:avLst/>
          </a:prstGeom>
          <a:noFill/>
        </p:spPr>
        <p:txBody>
          <a:bodyPr wrap="none" rtlCol="0">
            <a:spAutoFit/>
          </a:bodyPr>
          <a:lstStyle/>
          <a:p>
            <a:pPr algn="l"/>
            <a:r>
              <a:rPr lang="en-US" sz="1200" b="1">
                <a:solidFill>
                  <a:schemeClr val="bg1"/>
                </a:solidFill>
              </a:rPr>
              <a:t>01</a:t>
            </a:r>
          </a:p>
        </p:txBody>
      </p:sp>
      <p:sp>
        <p:nvSpPr>
          <p:cNvPr id="22" name="Text Placeholder 24">
            <a:extLst>
              <a:ext uri="{FF2B5EF4-FFF2-40B4-BE49-F238E27FC236}">
                <a16:creationId xmlns:a16="http://schemas.microsoft.com/office/drawing/2014/main" id="{D7B3D0DB-2EA9-49C1-88C4-F55FD4E33E62}"/>
              </a:ext>
            </a:extLst>
          </p:cNvPr>
          <p:cNvSpPr>
            <a:spLocks noGrp="1"/>
          </p:cNvSpPr>
          <p:nvPr>
            <p:ph type="body" sz="quarter" idx="15"/>
          </p:nvPr>
        </p:nvSpPr>
        <p:spPr>
          <a:xfrm>
            <a:off x="3964966" y="2401155"/>
            <a:ext cx="3348752" cy="674285"/>
          </a:xfrm>
          <a:noFill/>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cxnSp>
        <p:nvCxnSpPr>
          <p:cNvPr id="23" name="Straight Connector 22">
            <a:extLst>
              <a:ext uri="{FF2B5EF4-FFF2-40B4-BE49-F238E27FC236}">
                <a16:creationId xmlns:a16="http://schemas.microsoft.com/office/drawing/2014/main" id="{96A3B837-23DB-4327-B614-EF560D51698F}"/>
              </a:ext>
            </a:extLst>
          </p:cNvPr>
          <p:cNvCxnSpPr>
            <a:cxnSpLocks/>
          </p:cNvCxnSpPr>
          <p:nvPr userDrawn="1"/>
        </p:nvCxnSpPr>
        <p:spPr>
          <a:xfrm>
            <a:off x="4067598" y="2410803"/>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4C12A34-72F3-4954-BE69-BD4660B366D6}"/>
              </a:ext>
            </a:extLst>
          </p:cNvPr>
          <p:cNvCxnSpPr>
            <a:cxnSpLocks/>
          </p:cNvCxnSpPr>
          <p:nvPr userDrawn="1"/>
        </p:nvCxnSpPr>
        <p:spPr>
          <a:xfrm>
            <a:off x="4067598" y="3047758"/>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 Placeholder 28">
            <a:extLst>
              <a:ext uri="{FF2B5EF4-FFF2-40B4-BE49-F238E27FC236}">
                <a16:creationId xmlns:a16="http://schemas.microsoft.com/office/drawing/2014/main" id="{F7B81E75-E29C-46DA-B1D5-0C614A3643E9}"/>
              </a:ext>
            </a:extLst>
          </p:cNvPr>
          <p:cNvSpPr>
            <a:spLocks noGrp="1"/>
          </p:cNvSpPr>
          <p:nvPr>
            <p:ph type="body" sz="quarter" idx="16"/>
          </p:nvPr>
        </p:nvSpPr>
        <p:spPr>
          <a:xfrm>
            <a:off x="3958613" y="3298877"/>
            <a:ext cx="3355106" cy="2870148"/>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Box 25">
            <a:extLst>
              <a:ext uri="{FF2B5EF4-FFF2-40B4-BE49-F238E27FC236}">
                <a16:creationId xmlns:a16="http://schemas.microsoft.com/office/drawing/2014/main" id="{9A005C46-9AA9-4FE7-A3B8-8F94A2774839}"/>
              </a:ext>
            </a:extLst>
          </p:cNvPr>
          <p:cNvSpPr txBox="1"/>
          <p:nvPr userDrawn="1"/>
        </p:nvSpPr>
        <p:spPr>
          <a:xfrm>
            <a:off x="3971124" y="1867003"/>
            <a:ext cx="357790" cy="276999"/>
          </a:xfrm>
          <a:prstGeom prst="rect">
            <a:avLst/>
          </a:prstGeom>
          <a:noFill/>
        </p:spPr>
        <p:txBody>
          <a:bodyPr wrap="none" rtlCol="0">
            <a:spAutoFit/>
          </a:bodyPr>
          <a:lstStyle/>
          <a:p>
            <a:pPr algn="l"/>
            <a:r>
              <a:rPr lang="en-US" sz="1200" b="1">
                <a:solidFill>
                  <a:schemeClr val="bg1"/>
                </a:solidFill>
              </a:rPr>
              <a:t>02</a:t>
            </a:r>
          </a:p>
        </p:txBody>
      </p:sp>
      <p:sp>
        <p:nvSpPr>
          <p:cNvPr id="27" name="Text Placeholder 24">
            <a:extLst>
              <a:ext uri="{FF2B5EF4-FFF2-40B4-BE49-F238E27FC236}">
                <a16:creationId xmlns:a16="http://schemas.microsoft.com/office/drawing/2014/main" id="{56437212-975C-442C-B415-339DBB038579}"/>
              </a:ext>
            </a:extLst>
          </p:cNvPr>
          <p:cNvSpPr>
            <a:spLocks noGrp="1"/>
          </p:cNvSpPr>
          <p:nvPr>
            <p:ph type="body" sz="quarter" idx="17"/>
          </p:nvPr>
        </p:nvSpPr>
        <p:spPr>
          <a:xfrm>
            <a:off x="7467215" y="2401155"/>
            <a:ext cx="3348752" cy="674285"/>
          </a:xfrm>
          <a:noFill/>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cxnSp>
        <p:nvCxnSpPr>
          <p:cNvPr id="28" name="Straight Connector 27">
            <a:extLst>
              <a:ext uri="{FF2B5EF4-FFF2-40B4-BE49-F238E27FC236}">
                <a16:creationId xmlns:a16="http://schemas.microsoft.com/office/drawing/2014/main" id="{5C9E2048-3D9A-4D10-B4D3-55885C5C4A16}"/>
              </a:ext>
            </a:extLst>
          </p:cNvPr>
          <p:cNvCxnSpPr>
            <a:cxnSpLocks/>
          </p:cNvCxnSpPr>
          <p:nvPr userDrawn="1"/>
        </p:nvCxnSpPr>
        <p:spPr>
          <a:xfrm>
            <a:off x="7569847" y="2410803"/>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21BED94-D114-4634-8456-103C4CFAF80E}"/>
              </a:ext>
            </a:extLst>
          </p:cNvPr>
          <p:cNvCxnSpPr>
            <a:cxnSpLocks/>
          </p:cNvCxnSpPr>
          <p:nvPr userDrawn="1"/>
        </p:nvCxnSpPr>
        <p:spPr>
          <a:xfrm>
            <a:off x="7569847" y="3047758"/>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Text Placeholder 28">
            <a:extLst>
              <a:ext uri="{FF2B5EF4-FFF2-40B4-BE49-F238E27FC236}">
                <a16:creationId xmlns:a16="http://schemas.microsoft.com/office/drawing/2014/main" id="{ADB32618-CA30-473C-A67C-E2840BEFA3F2}"/>
              </a:ext>
            </a:extLst>
          </p:cNvPr>
          <p:cNvSpPr>
            <a:spLocks noGrp="1"/>
          </p:cNvSpPr>
          <p:nvPr>
            <p:ph type="body" sz="quarter" idx="18"/>
          </p:nvPr>
        </p:nvSpPr>
        <p:spPr>
          <a:xfrm>
            <a:off x="7460862" y="3298877"/>
            <a:ext cx="3355106" cy="2870148"/>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Box 30">
            <a:extLst>
              <a:ext uri="{FF2B5EF4-FFF2-40B4-BE49-F238E27FC236}">
                <a16:creationId xmlns:a16="http://schemas.microsoft.com/office/drawing/2014/main" id="{CE135130-1BC5-4C60-BE93-18D4142CE74D}"/>
              </a:ext>
            </a:extLst>
          </p:cNvPr>
          <p:cNvSpPr txBox="1"/>
          <p:nvPr userDrawn="1"/>
        </p:nvSpPr>
        <p:spPr>
          <a:xfrm>
            <a:off x="7473373" y="1867003"/>
            <a:ext cx="357790" cy="276999"/>
          </a:xfrm>
          <a:prstGeom prst="rect">
            <a:avLst/>
          </a:prstGeom>
          <a:noFill/>
        </p:spPr>
        <p:txBody>
          <a:bodyPr wrap="none" rtlCol="0">
            <a:spAutoFit/>
          </a:bodyPr>
          <a:lstStyle/>
          <a:p>
            <a:pPr algn="l"/>
            <a:r>
              <a:rPr lang="en-US" sz="1200" b="1">
                <a:solidFill>
                  <a:schemeClr val="bg1"/>
                </a:solidFill>
              </a:rPr>
              <a:t>03</a:t>
            </a:r>
          </a:p>
        </p:txBody>
      </p:sp>
    </p:spTree>
    <p:extLst>
      <p:ext uri="{BB962C8B-B14F-4D97-AF65-F5344CB8AC3E}">
        <p14:creationId xmlns:p14="http://schemas.microsoft.com/office/powerpoint/2010/main" val="358431714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p:nvPr>
        </p:nvSpPr>
        <p:spPr/>
        <p:txBody>
          <a:bodyPr>
            <a:noAutofit/>
          </a:bodyPr>
          <a:lstStyle/>
          <a:p>
            <a:r>
              <a:rPr lang="en-US"/>
              <a:t>Click to edit Master title style</a:t>
            </a:r>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p:nvPr>
        </p:nvSpPr>
        <p:spPr>
          <a:xfrm>
            <a:off x="448231" y="2401155"/>
            <a:ext cx="2201894" cy="674285"/>
          </a:xfrm>
          <a:noFill/>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grpSp>
        <p:nvGrpSpPr>
          <p:cNvPr id="6" name="Group 5">
            <a:extLst>
              <a:ext uri="{FF2B5EF4-FFF2-40B4-BE49-F238E27FC236}">
                <a16:creationId xmlns:a16="http://schemas.microsoft.com/office/drawing/2014/main" id="{FE4499DD-B6BA-49FF-88A5-C700EDCF0871}"/>
              </a:ext>
            </a:extLst>
          </p:cNvPr>
          <p:cNvGrpSpPr/>
          <p:nvPr userDrawn="1"/>
        </p:nvGrpSpPr>
        <p:grpSpPr>
          <a:xfrm>
            <a:off x="550863" y="2410803"/>
            <a:ext cx="2097087" cy="636955"/>
            <a:chOff x="550863" y="2410803"/>
            <a:chExt cx="3246120" cy="636955"/>
          </a:xfrm>
        </p:grpSpPr>
        <p:cxnSp>
          <p:nvCxnSpPr>
            <p:cNvPr id="19" name="Straight Connector 18">
              <a:extLst>
                <a:ext uri="{FF2B5EF4-FFF2-40B4-BE49-F238E27FC236}">
                  <a16:creationId xmlns:a16="http://schemas.microsoft.com/office/drawing/2014/main" id="{DF4F8B34-1981-4C3C-B1D5-E67656B4D0C7}"/>
                </a:ext>
              </a:extLst>
            </p:cNvPr>
            <p:cNvCxnSpPr/>
            <p:nvPr userDrawn="1"/>
          </p:nvCxnSpPr>
          <p:spPr>
            <a:xfrm>
              <a:off x="550863" y="2410803"/>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EBF98D6-A4C3-4294-ADB1-A0F3BC8073D1}"/>
                </a:ext>
              </a:extLst>
            </p:cNvPr>
            <p:cNvCxnSpPr/>
            <p:nvPr userDrawn="1"/>
          </p:nvCxnSpPr>
          <p:spPr>
            <a:xfrm>
              <a:off x="550863" y="3047758"/>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p:nvPr>
        </p:nvSpPr>
        <p:spPr>
          <a:xfrm>
            <a:off x="441878" y="3298877"/>
            <a:ext cx="2206072" cy="2870148"/>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2D179BE4-0F13-4FD3-9BF7-03924F8962F3}"/>
              </a:ext>
            </a:extLst>
          </p:cNvPr>
          <p:cNvSpPr txBox="1"/>
          <p:nvPr userDrawn="1"/>
        </p:nvSpPr>
        <p:spPr>
          <a:xfrm>
            <a:off x="454389" y="1867003"/>
            <a:ext cx="357790" cy="276999"/>
          </a:xfrm>
          <a:prstGeom prst="rect">
            <a:avLst/>
          </a:prstGeom>
          <a:noFill/>
        </p:spPr>
        <p:txBody>
          <a:bodyPr wrap="none" rtlCol="0">
            <a:spAutoFit/>
          </a:bodyPr>
          <a:lstStyle/>
          <a:p>
            <a:pPr algn="l"/>
            <a:r>
              <a:rPr lang="en-US" sz="1200" b="1">
                <a:solidFill>
                  <a:schemeClr val="bg1"/>
                </a:solidFill>
              </a:rPr>
              <a:t>01</a:t>
            </a:r>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p:nvPr>
        </p:nvSpPr>
        <p:spPr>
          <a:xfrm>
            <a:off x="3263893" y="2401155"/>
            <a:ext cx="2201894" cy="674285"/>
          </a:xfrm>
          <a:noFill/>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grpSp>
        <p:nvGrpSpPr>
          <p:cNvPr id="33" name="Group 32">
            <a:extLst>
              <a:ext uri="{FF2B5EF4-FFF2-40B4-BE49-F238E27FC236}">
                <a16:creationId xmlns:a16="http://schemas.microsoft.com/office/drawing/2014/main" id="{54EA2947-8001-450A-B426-C6BFA50448EF}"/>
              </a:ext>
            </a:extLst>
          </p:cNvPr>
          <p:cNvGrpSpPr/>
          <p:nvPr userDrawn="1"/>
        </p:nvGrpSpPr>
        <p:grpSpPr>
          <a:xfrm>
            <a:off x="3366525" y="2410803"/>
            <a:ext cx="2097087" cy="636955"/>
            <a:chOff x="550863" y="2410803"/>
            <a:chExt cx="3246120" cy="636955"/>
          </a:xfrm>
        </p:grpSpPr>
        <p:cxnSp>
          <p:nvCxnSpPr>
            <p:cNvPr id="34" name="Straight Connector 33">
              <a:extLst>
                <a:ext uri="{FF2B5EF4-FFF2-40B4-BE49-F238E27FC236}">
                  <a16:creationId xmlns:a16="http://schemas.microsoft.com/office/drawing/2014/main" id="{BF39DA03-4083-45C5-8557-C668B693786D}"/>
                </a:ext>
              </a:extLst>
            </p:cNvPr>
            <p:cNvCxnSpPr/>
            <p:nvPr userDrawn="1"/>
          </p:nvCxnSpPr>
          <p:spPr>
            <a:xfrm>
              <a:off x="550863" y="2410803"/>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4D033D7-C56A-48C2-9E89-656FF3EDA172}"/>
                </a:ext>
              </a:extLst>
            </p:cNvPr>
            <p:cNvCxnSpPr/>
            <p:nvPr userDrawn="1"/>
          </p:nvCxnSpPr>
          <p:spPr>
            <a:xfrm>
              <a:off x="550863" y="3047758"/>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6" name="Text Placeholder 28">
            <a:extLst>
              <a:ext uri="{FF2B5EF4-FFF2-40B4-BE49-F238E27FC236}">
                <a16:creationId xmlns:a16="http://schemas.microsoft.com/office/drawing/2014/main" id="{0A7C273B-8559-43AA-B267-57F7868BD942}"/>
              </a:ext>
            </a:extLst>
          </p:cNvPr>
          <p:cNvSpPr>
            <a:spLocks noGrp="1"/>
          </p:cNvSpPr>
          <p:nvPr>
            <p:ph type="body" sz="quarter" idx="16"/>
          </p:nvPr>
        </p:nvSpPr>
        <p:spPr>
          <a:xfrm>
            <a:off x="3257540" y="3298877"/>
            <a:ext cx="2206072" cy="2870148"/>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TextBox 36">
            <a:extLst>
              <a:ext uri="{FF2B5EF4-FFF2-40B4-BE49-F238E27FC236}">
                <a16:creationId xmlns:a16="http://schemas.microsoft.com/office/drawing/2014/main" id="{A6461ABD-5CEA-4AC3-838A-3A0493AF84BC}"/>
              </a:ext>
            </a:extLst>
          </p:cNvPr>
          <p:cNvSpPr txBox="1"/>
          <p:nvPr userDrawn="1"/>
        </p:nvSpPr>
        <p:spPr>
          <a:xfrm>
            <a:off x="3270051" y="1867003"/>
            <a:ext cx="357790" cy="276999"/>
          </a:xfrm>
          <a:prstGeom prst="rect">
            <a:avLst/>
          </a:prstGeom>
          <a:noFill/>
        </p:spPr>
        <p:txBody>
          <a:bodyPr wrap="none" rtlCol="0">
            <a:spAutoFit/>
          </a:bodyPr>
          <a:lstStyle/>
          <a:p>
            <a:pPr algn="l"/>
            <a:r>
              <a:rPr lang="en-US" sz="1200" b="1">
                <a:solidFill>
                  <a:schemeClr val="bg1"/>
                </a:solidFill>
              </a:rPr>
              <a:t>02</a:t>
            </a:r>
          </a:p>
        </p:txBody>
      </p:sp>
      <p:sp>
        <p:nvSpPr>
          <p:cNvPr id="38" name="Text Placeholder 24">
            <a:extLst>
              <a:ext uri="{FF2B5EF4-FFF2-40B4-BE49-F238E27FC236}">
                <a16:creationId xmlns:a16="http://schemas.microsoft.com/office/drawing/2014/main" id="{481FC4F9-BD67-4606-B238-D84C48638BCE}"/>
              </a:ext>
            </a:extLst>
          </p:cNvPr>
          <p:cNvSpPr>
            <a:spLocks noGrp="1"/>
          </p:cNvSpPr>
          <p:nvPr>
            <p:ph type="body" sz="quarter" idx="17"/>
          </p:nvPr>
        </p:nvSpPr>
        <p:spPr>
          <a:xfrm>
            <a:off x="6068418" y="2401155"/>
            <a:ext cx="2201894" cy="674285"/>
          </a:xfrm>
          <a:noFill/>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grpSp>
        <p:nvGrpSpPr>
          <p:cNvPr id="39" name="Group 38">
            <a:extLst>
              <a:ext uri="{FF2B5EF4-FFF2-40B4-BE49-F238E27FC236}">
                <a16:creationId xmlns:a16="http://schemas.microsoft.com/office/drawing/2014/main" id="{FB6E805E-0045-4670-BFA4-3B11E84DA790}"/>
              </a:ext>
            </a:extLst>
          </p:cNvPr>
          <p:cNvGrpSpPr/>
          <p:nvPr userDrawn="1"/>
        </p:nvGrpSpPr>
        <p:grpSpPr>
          <a:xfrm>
            <a:off x="6171050" y="2410803"/>
            <a:ext cx="2097087" cy="636955"/>
            <a:chOff x="550863" y="2410803"/>
            <a:chExt cx="3246120" cy="636955"/>
          </a:xfrm>
        </p:grpSpPr>
        <p:cxnSp>
          <p:nvCxnSpPr>
            <p:cNvPr id="40" name="Straight Connector 39">
              <a:extLst>
                <a:ext uri="{FF2B5EF4-FFF2-40B4-BE49-F238E27FC236}">
                  <a16:creationId xmlns:a16="http://schemas.microsoft.com/office/drawing/2014/main" id="{E4E59203-9F84-4E41-BC57-CD79ADBF1412}"/>
                </a:ext>
              </a:extLst>
            </p:cNvPr>
            <p:cNvCxnSpPr/>
            <p:nvPr userDrawn="1"/>
          </p:nvCxnSpPr>
          <p:spPr>
            <a:xfrm>
              <a:off x="550863" y="2410803"/>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45514DF-ACCB-461E-BDB7-4077E6C77560}"/>
                </a:ext>
              </a:extLst>
            </p:cNvPr>
            <p:cNvCxnSpPr/>
            <p:nvPr userDrawn="1"/>
          </p:nvCxnSpPr>
          <p:spPr>
            <a:xfrm>
              <a:off x="550863" y="3047758"/>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2" name="Text Placeholder 28">
            <a:extLst>
              <a:ext uri="{FF2B5EF4-FFF2-40B4-BE49-F238E27FC236}">
                <a16:creationId xmlns:a16="http://schemas.microsoft.com/office/drawing/2014/main" id="{A430ED60-A82A-4D5B-B0C7-1E84CC51CD1D}"/>
              </a:ext>
            </a:extLst>
          </p:cNvPr>
          <p:cNvSpPr>
            <a:spLocks noGrp="1"/>
          </p:cNvSpPr>
          <p:nvPr>
            <p:ph type="body" sz="quarter" idx="18"/>
          </p:nvPr>
        </p:nvSpPr>
        <p:spPr>
          <a:xfrm>
            <a:off x="6062065" y="3298877"/>
            <a:ext cx="2206072" cy="2870148"/>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3" name="TextBox 42">
            <a:extLst>
              <a:ext uri="{FF2B5EF4-FFF2-40B4-BE49-F238E27FC236}">
                <a16:creationId xmlns:a16="http://schemas.microsoft.com/office/drawing/2014/main" id="{04FFDD2B-7EF4-4D95-94AB-8983074F76A5}"/>
              </a:ext>
            </a:extLst>
          </p:cNvPr>
          <p:cNvSpPr txBox="1"/>
          <p:nvPr userDrawn="1"/>
        </p:nvSpPr>
        <p:spPr>
          <a:xfrm>
            <a:off x="6074576" y="1867003"/>
            <a:ext cx="357790" cy="276999"/>
          </a:xfrm>
          <a:prstGeom prst="rect">
            <a:avLst/>
          </a:prstGeom>
          <a:noFill/>
        </p:spPr>
        <p:txBody>
          <a:bodyPr wrap="none" rtlCol="0">
            <a:spAutoFit/>
          </a:bodyPr>
          <a:lstStyle/>
          <a:p>
            <a:pPr algn="l"/>
            <a:r>
              <a:rPr lang="en-US" sz="1200" b="1">
                <a:solidFill>
                  <a:schemeClr val="bg1"/>
                </a:solidFill>
              </a:rPr>
              <a:t>03</a:t>
            </a:r>
          </a:p>
        </p:txBody>
      </p:sp>
      <p:sp>
        <p:nvSpPr>
          <p:cNvPr id="44" name="Text Placeholder 24">
            <a:extLst>
              <a:ext uri="{FF2B5EF4-FFF2-40B4-BE49-F238E27FC236}">
                <a16:creationId xmlns:a16="http://schemas.microsoft.com/office/drawing/2014/main" id="{E0360535-2DA1-4589-94EC-6694F31934B4}"/>
              </a:ext>
            </a:extLst>
          </p:cNvPr>
          <p:cNvSpPr>
            <a:spLocks noGrp="1"/>
          </p:cNvSpPr>
          <p:nvPr>
            <p:ph type="body" sz="quarter" idx="19"/>
          </p:nvPr>
        </p:nvSpPr>
        <p:spPr>
          <a:xfrm>
            <a:off x="8879296" y="2401155"/>
            <a:ext cx="2201894" cy="674285"/>
          </a:xfrm>
          <a:noFill/>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grpSp>
        <p:nvGrpSpPr>
          <p:cNvPr id="45" name="Group 44">
            <a:extLst>
              <a:ext uri="{FF2B5EF4-FFF2-40B4-BE49-F238E27FC236}">
                <a16:creationId xmlns:a16="http://schemas.microsoft.com/office/drawing/2014/main" id="{ACC0D123-E0A1-4F0F-853D-4C2AE19536B2}"/>
              </a:ext>
            </a:extLst>
          </p:cNvPr>
          <p:cNvGrpSpPr/>
          <p:nvPr userDrawn="1"/>
        </p:nvGrpSpPr>
        <p:grpSpPr>
          <a:xfrm>
            <a:off x="8981928" y="2410803"/>
            <a:ext cx="2097087" cy="636955"/>
            <a:chOff x="550863" y="2410803"/>
            <a:chExt cx="3246120" cy="636955"/>
          </a:xfrm>
        </p:grpSpPr>
        <p:cxnSp>
          <p:nvCxnSpPr>
            <p:cNvPr id="46" name="Straight Connector 45">
              <a:extLst>
                <a:ext uri="{FF2B5EF4-FFF2-40B4-BE49-F238E27FC236}">
                  <a16:creationId xmlns:a16="http://schemas.microsoft.com/office/drawing/2014/main" id="{4A4D979D-6CA9-4896-B5E5-6E007BBAA8CE}"/>
                </a:ext>
              </a:extLst>
            </p:cNvPr>
            <p:cNvCxnSpPr/>
            <p:nvPr userDrawn="1"/>
          </p:nvCxnSpPr>
          <p:spPr>
            <a:xfrm>
              <a:off x="550863" y="2410803"/>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CA1D20E-786E-438D-BB3E-5D7D9EE46AEF}"/>
                </a:ext>
              </a:extLst>
            </p:cNvPr>
            <p:cNvCxnSpPr/>
            <p:nvPr userDrawn="1"/>
          </p:nvCxnSpPr>
          <p:spPr>
            <a:xfrm>
              <a:off x="550863" y="3047758"/>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8" name="Text Placeholder 28">
            <a:extLst>
              <a:ext uri="{FF2B5EF4-FFF2-40B4-BE49-F238E27FC236}">
                <a16:creationId xmlns:a16="http://schemas.microsoft.com/office/drawing/2014/main" id="{67123EA2-E29F-4277-8FA3-013111007D96}"/>
              </a:ext>
            </a:extLst>
          </p:cNvPr>
          <p:cNvSpPr>
            <a:spLocks noGrp="1"/>
          </p:cNvSpPr>
          <p:nvPr>
            <p:ph type="body" sz="quarter" idx="20"/>
          </p:nvPr>
        </p:nvSpPr>
        <p:spPr>
          <a:xfrm>
            <a:off x="8872943" y="3298877"/>
            <a:ext cx="2206072" cy="2870148"/>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9" name="TextBox 48">
            <a:extLst>
              <a:ext uri="{FF2B5EF4-FFF2-40B4-BE49-F238E27FC236}">
                <a16:creationId xmlns:a16="http://schemas.microsoft.com/office/drawing/2014/main" id="{5832141D-2E9E-40E4-96BD-70D24672D900}"/>
              </a:ext>
            </a:extLst>
          </p:cNvPr>
          <p:cNvSpPr txBox="1"/>
          <p:nvPr userDrawn="1"/>
        </p:nvSpPr>
        <p:spPr>
          <a:xfrm>
            <a:off x="8885454" y="1867003"/>
            <a:ext cx="357790" cy="276999"/>
          </a:xfrm>
          <a:prstGeom prst="rect">
            <a:avLst/>
          </a:prstGeom>
          <a:noFill/>
        </p:spPr>
        <p:txBody>
          <a:bodyPr wrap="none" rtlCol="0">
            <a:spAutoFit/>
          </a:bodyPr>
          <a:lstStyle/>
          <a:p>
            <a:pPr algn="l"/>
            <a:r>
              <a:rPr lang="en-US" sz="1200" b="1">
                <a:solidFill>
                  <a:schemeClr val="bg1"/>
                </a:solidFill>
              </a:rPr>
              <a:t>04</a:t>
            </a:r>
          </a:p>
        </p:txBody>
      </p:sp>
    </p:spTree>
    <p:extLst>
      <p:ext uri="{BB962C8B-B14F-4D97-AF65-F5344CB8AC3E}">
        <p14:creationId xmlns:p14="http://schemas.microsoft.com/office/powerpoint/2010/main" val="187285739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 column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p:nvPr>
        </p:nvSpPr>
        <p:spPr/>
        <p:txBody>
          <a:bodyPr>
            <a:noAutofit/>
          </a:bodyPr>
          <a:lstStyle/>
          <a:p>
            <a:r>
              <a:rPr lang="en-US"/>
              <a:t>Click to edit Master title style</a:t>
            </a:r>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p:nvPr>
        </p:nvSpPr>
        <p:spPr>
          <a:xfrm>
            <a:off x="448231" y="1174487"/>
            <a:ext cx="5029200"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p:nvPr>
        </p:nvSpPr>
        <p:spPr>
          <a:xfrm>
            <a:off x="441877" y="1920160"/>
            <a:ext cx="5035553" cy="1785065"/>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p:nvPr>
        </p:nvSpPr>
        <p:spPr>
          <a:xfrm>
            <a:off x="6341765" y="1174487"/>
            <a:ext cx="5029200"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36" name="Text Placeholder 28">
            <a:extLst>
              <a:ext uri="{FF2B5EF4-FFF2-40B4-BE49-F238E27FC236}">
                <a16:creationId xmlns:a16="http://schemas.microsoft.com/office/drawing/2014/main" id="{0A7C273B-8559-43AA-B267-57F7868BD942}"/>
              </a:ext>
            </a:extLst>
          </p:cNvPr>
          <p:cNvSpPr>
            <a:spLocks noGrp="1"/>
          </p:cNvSpPr>
          <p:nvPr>
            <p:ph type="body" sz="quarter" idx="16"/>
          </p:nvPr>
        </p:nvSpPr>
        <p:spPr>
          <a:xfrm>
            <a:off x="6327063" y="1920160"/>
            <a:ext cx="5043897" cy="1785065"/>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Text Placeholder 24">
            <a:extLst>
              <a:ext uri="{FF2B5EF4-FFF2-40B4-BE49-F238E27FC236}">
                <a16:creationId xmlns:a16="http://schemas.microsoft.com/office/drawing/2014/main" id="{481FC4F9-BD67-4606-B238-D84C48638BCE}"/>
              </a:ext>
            </a:extLst>
          </p:cNvPr>
          <p:cNvSpPr>
            <a:spLocks noGrp="1"/>
          </p:cNvSpPr>
          <p:nvPr>
            <p:ph type="body" sz="quarter" idx="17"/>
          </p:nvPr>
        </p:nvSpPr>
        <p:spPr>
          <a:xfrm>
            <a:off x="438706" y="3387000"/>
            <a:ext cx="5035554"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42" name="Text Placeholder 28">
            <a:extLst>
              <a:ext uri="{FF2B5EF4-FFF2-40B4-BE49-F238E27FC236}">
                <a16:creationId xmlns:a16="http://schemas.microsoft.com/office/drawing/2014/main" id="{A430ED60-A82A-4D5B-B0C7-1E84CC51CD1D}"/>
              </a:ext>
            </a:extLst>
          </p:cNvPr>
          <p:cNvSpPr>
            <a:spLocks noGrp="1"/>
          </p:cNvSpPr>
          <p:nvPr>
            <p:ph type="body" sz="quarter" idx="18"/>
          </p:nvPr>
        </p:nvSpPr>
        <p:spPr>
          <a:xfrm>
            <a:off x="439287" y="4120915"/>
            <a:ext cx="5044495" cy="1914533"/>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4" name="Text Placeholder 24">
            <a:extLst>
              <a:ext uri="{FF2B5EF4-FFF2-40B4-BE49-F238E27FC236}">
                <a16:creationId xmlns:a16="http://schemas.microsoft.com/office/drawing/2014/main" id="{E0360535-2DA1-4589-94EC-6694F31934B4}"/>
              </a:ext>
            </a:extLst>
          </p:cNvPr>
          <p:cNvSpPr>
            <a:spLocks noGrp="1"/>
          </p:cNvSpPr>
          <p:nvPr>
            <p:ph type="body" sz="quarter" idx="19"/>
          </p:nvPr>
        </p:nvSpPr>
        <p:spPr>
          <a:xfrm>
            <a:off x="6341764" y="3387000"/>
            <a:ext cx="5043897"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48" name="Text Placeholder 28">
            <a:extLst>
              <a:ext uri="{FF2B5EF4-FFF2-40B4-BE49-F238E27FC236}">
                <a16:creationId xmlns:a16="http://schemas.microsoft.com/office/drawing/2014/main" id="{67123EA2-E29F-4277-8FA3-013111007D96}"/>
              </a:ext>
            </a:extLst>
          </p:cNvPr>
          <p:cNvSpPr>
            <a:spLocks noGrp="1"/>
          </p:cNvSpPr>
          <p:nvPr>
            <p:ph type="body" sz="quarter" idx="20"/>
          </p:nvPr>
        </p:nvSpPr>
        <p:spPr>
          <a:xfrm>
            <a:off x="6321701" y="4120915"/>
            <a:ext cx="5063959" cy="1914533"/>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247113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6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p:nvPr>
        </p:nvSpPr>
        <p:spPr/>
        <p:txBody>
          <a:bodyPr>
            <a:noAutofit/>
          </a:bodyPr>
          <a:lstStyle/>
          <a:p>
            <a:r>
              <a:rPr lang="en-US"/>
              <a:t>Click to edit Master title style</a:t>
            </a:r>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p:nvPr>
        </p:nvSpPr>
        <p:spPr>
          <a:xfrm>
            <a:off x="448231" y="1174487"/>
            <a:ext cx="3602736"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p:nvPr>
        </p:nvSpPr>
        <p:spPr>
          <a:xfrm>
            <a:off x="441878" y="1920160"/>
            <a:ext cx="3602736" cy="1785065"/>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p:nvPr>
        </p:nvSpPr>
        <p:spPr>
          <a:xfrm>
            <a:off x="4250223" y="1174487"/>
            <a:ext cx="3602736"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36" name="Text Placeholder 28">
            <a:extLst>
              <a:ext uri="{FF2B5EF4-FFF2-40B4-BE49-F238E27FC236}">
                <a16:creationId xmlns:a16="http://schemas.microsoft.com/office/drawing/2014/main" id="{0A7C273B-8559-43AA-B267-57F7868BD942}"/>
              </a:ext>
            </a:extLst>
          </p:cNvPr>
          <p:cNvSpPr>
            <a:spLocks noGrp="1"/>
          </p:cNvSpPr>
          <p:nvPr>
            <p:ph type="body" sz="quarter" idx="16"/>
          </p:nvPr>
        </p:nvSpPr>
        <p:spPr>
          <a:xfrm>
            <a:off x="4235521" y="1920160"/>
            <a:ext cx="3602736" cy="1785065"/>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Text Placeholder 24">
            <a:extLst>
              <a:ext uri="{FF2B5EF4-FFF2-40B4-BE49-F238E27FC236}">
                <a16:creationId xmlns:a16="http://schemas.microsoft.com/office/drawing/2014/main" id="{481FC4F9-BD67-4606-B238-D84C48638BCE}"/>
              </a:ext>
            </a:extLst>
          </p:cNvPr>
          <p:cNvSpPr>
            <a:spLocks noGrp="1"/>
          </p:cNvSpPr>
          <p:nvPr>
            <p:ph type="body" sz="quarter" idx="17"/>
          </p:nvPr>
        </p:nvSpPr>
        <p:spPr>
          <a:xfrm>
            <a:off x="439288" y="3387000"/>
            <a:ext cx="3611679"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42" name="Text Placeholder 28">
            <a:extLst>
              <a:ext uri="{FF2B5EF4-FFF2-40B4-BE49-F238E27FC236}">
                <a16:creationId xmlns:a16="http://schemas.microsoft.com/office/drawing/2014/main" id="{A430ED60-A82A-4D5B-B0C7-1E84CC51CD1D}"/>
              </a:ext>
            </a:extLst>
          </p:cNvPr>
          <p:cNvSpPr>
            <a:spLocks noGrp="1"/>
          </p:cNvSpPr>
          <p:nvPr>
            <p:ph type="body" sz="quarter" idx="18"/>
          </p:nvPr>
        </p:nvSpPr>
        <p:spPr>
          <a:xfrm>
            <a:off x="439288" y="4120915"/>
            <a:ext cx="3602736" cy="1914533"/>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4" name="Text Placeholder 24">
            <a:extLst>
              <a:ext uri="{FF2B5EF4-FFF2-40B4-BE49-F238E27FC236}">
                <a16:creationId xmlns:a16="http://schemas.microsoft.com/office/drawing/2014/main" id="{E0360535-2DA1-4589-94EC-6694F31934B4}"/>
              </a:ext>
            </a:extLst>
          </p:cNvPr>
          <p:cNvSpPr>
            <a:spLocks noGrp="1"/>
          </p:cNvSpPr>
          <p:nvPr>
            <p:ph type="body" sz="quarter" idx="19"/>
          </p:nvPr>
        </p:nvSpPr>
        <p:spPr>
          <a:xfrm>
            <a:off x="4232981" y="3387000"/>
            <a:ext cx="3619977"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48" name="Text Placeholder 28">
            <a:extLst>
              <a:ext uri="{FF2B5EF4-FFF2-40B4-BE49-F238E27FC236}">
                <a16:creationId xmlns:a16="http://schemas.microsoft.com/office/drawing/2014/main" id="{67123EA2-E29F-4277-8FA3-013111007D96}"/>
              </a:ext>
            </a:extLst>
          </p:cNvPr>
          <p:cNvSpPr>
            <a:spLocks noGrp="1"/>
          </p:cNvSpPr>
          <p:nvPr>
            <p:ph type="body" sz="quarter" idx="20"/>
          </p:nvPr>
        </p:nvSpPr>
        <p:spPr>
          <a:xfrm>
            <a:off x="4230159" y="4120915"/>
            <a:ext cx="3602736" cy="1914533"/>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24">
            <a:extLst>
              <a:ext uri="{FF2B5EF4-FFF2-40B4-BE49-F238E27FC236}">
                <a16:creationId xmlns:a16="http://schemas.microsoft.com/office/drawing/2014/main" id="{9DC36EAE-96C1-4712-8AFD-EC2994346926}"/>
              </a:ext>
            </a:extLst>
          </p:cNvPr>
          <p:cNvSpPr>
            <a:spLocks noGrp="1"/>
          </p:cNvSpPr>
          <p:nvPr>
            <p:ph type="body" sz="quarter" idx="21"/>
          </p:nvPr>
        </p:nvSpPr>
        <p:spPr>
          <a:xfrm>
            <a:off x="8026625" y="1174487"/>
            <a:ext cx="3602736"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18" name="Text Placeholder 28">
            <a:extLst>
              <a:ext uri="{FF2B5EF4-FFF2-40B4-BE49-F238E27FC236}">
                <a16:creationId xmlns:a16="http://schemas.microsoft.com/office/drawing/2014/main" id="{E18812E5-E182-4AF8-8C90-D30E694BA0FD}"/>
              </a:ext>
            </a:extLst>
          </p:cNvPr>
          <p:cNvSpPr>
            <a:spLocks noGrp="1"/>
          </p:cNvSpPr>
          <p:nvPr>
            <p:ph type="body" sz="quarter" idx="22"/>
          </p:nvPr>
        </p:nvSpPr>
        <p:spPr>
          <a:xfrm>
            <a:off x="8011923" y="1920160"/>
            <a:ext cx="3602736" cy="1785065"/>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24">
            <a:extLst>
              <a:ext uri="{FF2B5EF4-FFF2-40B4-BE49-F238E27FC236}">
                <a16:creationId xmlns:a16="http://schemas.microsoft.com/office/drawing/2014/main" id="{DA9B2275-1004-4AC4-8694-96DA475D280B}"/>
              </a:ext>
            </a:extLst>
          </p:cNvPr>
          <p:cNvSpPr>
            <a:spLocks noGrp="1"/>
          </p:cNvSpPr>
          <p:nvPr>
            <p:ph type="body" sz="quarter" idx="23"/>
          </p:nvPr>
        </p:nvSpPr>
        <p:spPr>
          <a:xfrm>
            <a:off x="8006561" y="3387000"/>
            <a:ext cx="3622799"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0" name="Text Placeholder 28">
            <a:extLst>
              <a:ext uri="{FF2B5EF4-FFF2-40B4-BE49-F238E27FC236}">
                <a16:creationId xmlns:a16="http://schemas.microsoft.com/office/drawing/2014/main" id="{7962FF8E-DD6C-4E6B-8DFE-CF745FFC4F33}"/>
              </a:ext>
            </a:extLst>
          </p:cNvPr>
          <p:cNvSpPr>
            <a:spLocks noGrp="1"/>
          </p:cNvSpPr>
          <p:nvPr>
            <p:ph type="body" sz="quarter" idx="24"/>
          </p:nvPr>
        </p:nvSpPr>
        <p:spPr>
          <a:xfrm>
            <a:off x="8006561" y="4120915"/>
            <a:ext cx="3602736" cy="1914533"/>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258961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C7E84-985F-0F45-9CF2-5F4E5C68BA40}"/>
              </a:ext>
            </a:extLst>
          </p:cNvPr>
          <p:cNvSpPr>
            <a:spLocks noGrp="1"/>
          </p:cNvSpPr>
          <p:nvPr>
            <p:ph type="title"/>
          </p:nvPr>
        </p:nvSpPr>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4875D7F0-8A9E-9647-914E-47B6E16F9185}"/>
              </a:ext>
            </a:extLst>
          </p:cNvPr>
          <p:cNvSpPr>
            <a:spLocks noGrp="1"/>
          </p:cNvSpPr>
          <p:nvPr>
            <p:ph sz="half" idx="1"/>
          </p:nvPr>
        </p:nvSpPr>
        <p:spPr>
          <a:xfrm>
            <a:off x="448056" y="1664208"/>
            <a:ext cx="5486400" cy="4504817"/>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7FAA63-E270-EA42-8327-EB452D20EC90}"/>
              </a:ext>
            </a:extLst>
          </p:cNvPr>
          <p:cNvSpPr>
            <a:spLocks noGrp="1"/>
          </p:cNvSpPr>
          <p:nvPr>
            <p:ph sz="half" idx="2"/>
          </p:nvPr>
        </p:nvSpPr>
        <p:spPr>
          <a:xfrm>
            <a:off x="6151562" y="1664208"/>
            <a:ext cx="5486400" cy="4504817"/>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4A376D47-7CDA-4B15-8494-3F2B3F920B9C}"/>
              </a:ext>
            </a:extLst>
          </p:cNvPr>
          <p:cNvSpPr>
            <a:spLocks noGrp="1"/>
          </p:cNvSpPr>
          <p:nvPr>
            <p:ph type="body" sz="quarter" idx="13"/>
          </p:nvPr>
        </p:nvSpPr>
        <p:spPr>
          <a:xfrm>
            <a:off x="457200" y="842118"/>
            <a:ext cx="11192256" cy="365760"/>
          </a:xfrm>
        </p:spPr>
        <p:txBody>
          <a:bodyPr vert="horz" lIns="91440" tIns="45720" rIns="91440" bIns="45720" rtlCol="0">
            <a:noAutofit/>
          </a:bodyPr>
          <a:lstStyle>
            <a:lvl1pPr marL="0" indent="0">
              <a:buNone/>
              <a:defRPr lang="en-US" sz="2000" smtClean="0"/>
            </a:lvl1pPr>
            <a:lvl2pPr>
              <a:defRPr lang="en-US" smtClean="0"/>
            </a:lvl2pPr>
            <a:lvl3pPr>
              <a:defRPr lang="en-US" smtClean="0"/>
            </a:lvl3pPr>
            <a:lvl4pPr>
              <a:defRPr lang="en-US" smtClean="0"/>
            </a:lvl4pPr>
            <a:lvl5pPr>
              <a:defRPr lang="en-US"/>
            </a:lvl5pPr>
          </a:lstStyle>
          <a:p>
            <a:pPr marL="228600" lvl="0" indent="-228600"/>
            <a:r>
              <a:rPr lang="en-US"/>
              <a:t>Click to edit Master text styles</a:t>
            </a:r>
          </a:p>
        </p:txBody>
      </p:sp>
    </p:spTree>
    <p:extLst>
      <p:ext uri="{BB962C8B-B14F-4D97-AF65-F5344CB8AC3E}">
        <p14:creationId xmlns:p14="http://schemas.microsoft.com/office/powerpoint/2010/main" val="60128114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 lined text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C8E81-0D59-BF41-BF7B-677C751F5031}"/>
              </a:ext>
            </a:extLst>
          </p:cNvPr>
          <p:cNvSpPr>
            <a:spLocks noGrp="1"/>
          </p:cNvSpPr>
          <p:nvPr>
            <p:ph type="title" hasCustomPrompt="1"/>
          </p:nvPr>
        </p:nvSpPr>
        <p:spPr>
          <a:xfrm>
            <a:off x="449251" y="311377"/>
            <a:ext cx="11188711" cy="1014984"/>
          </a:xfrm>
        </p:spPr>
        <p:txBody>
          <a:bodyPr/>
          <a:lstStyle/>
          <a:p>
            <a:r>
              <a:rPr lang="en-US"/>
              <a:t>Click to edit Master title style</a:t>
            </a:r>
            <a:br>
              <a:rPr lang="en-US"/>
            </a:br>
            <a:r>
              <a:rPr lang="en-US"/>
              <a:t>Click to edit Master title style</a:t>
            </a:r>
          </a:p>
        </p:txBody>
      </p:sp>
      <p:sp>
        <p:nvSpPr>
          <p:cNvPr id="3" name="Content Placeholder 2">
            <a:extLst>
              <a:ext uri="{FF2B5EF4-FFF2-40B4-BE49-F238E27FC236}">
                <a16:creationId xmlns:a16="http://schemas.microsoft.com/office/drawing/2014/main" id="{27FFF17C-0C13-7440-BAF8-4AF48C39F36C}"/>
              </a:ext>
            </a:extLst>
          </p:cNvPr>
          <p:cNvSpPr>
            <a:spLocks noGrp="1"/>
          </p:cNvSpPr>
          <p:nvPr>
            <p:ph sz="half" idx="1"/>
          </p:nvPr>
        </p:nvSpPr>
        <p:spPr>
          <a:xfrm>
            <a:off x="448056" y="2167128"/>
            <a:ext cx="5486400" cy="398360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DC696CB-855E-3C49-930A-F6300B36958D}"/>
              </a:ext>
            </a:extLst>
          </p:cNvPr>
          <p:cNvSpPr>
            <a:spLocks noGrp="1"/>
          </p:cNvSpPr>
          <p:nvPr>
            <p:ph sz="half" idx="2"/>
          </p:nvPr>
        </p:nvSpPr>
        <p:spPr>
          <a:xfrm>
            <a:off x="6151562" y="2167128"/>
            <a:ext cx="5486400" cy="398360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7">
            <a:extLst>
              <a:ext uri="{FF2B5EF4-FFF2-40B4-BE49-F238E27FC236}">
                <a16:creationId xmlns:a16="http://schemas.microsoft.com/office/drawing/2014/main" id="{B99B04B5-E0D7-F84C-B5C1-AA08C41B3681}"/>
              </a:ext>
            </a:extLst>
          </p:cNvPr>
          <p:cNvSpPr>
            <a:spLocks noGrp="1"/>
          </p:cNvSpPr>
          <p:nvPr>
            <p:ph type="body" sz="quarter" idx="13"/>
          </p:nvPr>
        </p:nvSpPr>
        <p:spPr>
          <a:xfrm>
            <a:off x="457200" y="1463040"/>
            <a:ext cx="11192256" cy="365760"/>
          </a:xfrm>
        </p:spPr>
        <p:txBody>
          <a:bodyPr vert="horz" lIns="91440" tIns="45720" rIns="91440" bIns="45720" rtlCol="0">
            <a:noAutofit/>
          </a:bodyPr>
          <a:lstStyle>
            <a:lvl1pPr marL="0" indent="0">
              <a:buNone/>
              <a:defRPr lang="en-US" sz="2000" smtClean="0"/>
            </a:lvl1pPr>
            <a:lvl2pPr>
              <a:defRPr lang="en-US" smtClean="0"/>
            </a:lvl2pPr>
            <a:lvl3pPr>
              <a:defRPr lang="en-US" smtClean="0"/>
            </a:lvl3pPr>
            <a:lvl4pPr>
              <a:defRPr lang="en-US" smtClean="0"/>
            </a:lvl4pPr>
            <a:lvl5pPr>
              <a:defRPr lang="en-US"/>
            </a:lvl5pPr>
          </a:lstStyle>
          <a:p>
            <a:pPr marL="228600" lvl="0" indent="-228600"/>
            <a:r>
              <a:rPr lang="en-US"/>
              <a:t>Click to edit Master text styles</a:t>
            </a:r>
          </a:p>
        </p:txBody>
      </p:sp>
    </p:spTree>
    <p:extLst>
      <p:ext uri="{BB962C8B-B14F-4D97-AF65-F5344CB8AC3E}">
        <p14:creationId xmlns:p14="http://schemas.microsoft.com/office/powerpoint/2010/main" val="74665444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ntent w headings">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66863CB-394D-5047-BE43-D868DE8CBD36}"/>
              </a:ext>
            </a:extLst>
          </p:cNvPr>
          <p:cNvSpPr>
            <a:spLocks noGrp="1"/>
          </p:cNvSpPr>
          <p:nvPr>
            <p:ph sz="half" idx="2"/>
          </p:nvPr>
        </p:nvSpPr>
        <p:spPr>
          <a:xfrm>
            <a:off x="448056" y="2433503"/>
            <a:ext cx="5486400" cy="3735522"/>
          </a:xfrm>
        </p:spPr>
        <p:txBody>
          <a:bodyPr>
            <a:noAutofit/>
          </a:bodyPr>
          <a:lstStyle>
            <a:lvl1pPr marL="227013" indent="-227013">
              <a:buFont typeface="Arial" panose="020B0604020202020204" pitchFamily="34" charset="0"/>
              <a:buChar char="•"/>
              <a:defRPr sz="1800" b="0"/>
            </a:lvl1pPr>
            <a:lvl2pPr marL="517525" indent="-234950">
              <a:buFont typeface="Century Gothic" panose="020B0502020202020204" pitchFamily="34" charset="0"/>
              <a:buChar char="–"/>
              <a:defRPr sz="1800"/>
            </a:lvl2pPr>
            <a:lvl3pPr marL="800100" indent="-228600">
              <a:buFont typeface="Century Gothic" panose="020B0502020202020204" pitchFamily="34" charset="0"/>
              <a:buChar char="–"/>
              <a:defRPr sz="1800"/>
            </a:lvl3pPr>
            <a:lvl4pPr marL="1084263" indent="-227013">
              <a:buFont typeface="Century Gothic" panose="020B0502020202020204" pitchFamily="34" charset="0"/>
              <a:buChar char="–"/>
              <a:defRPr sz="1800"/>
            </a:lvl4pPr>
            <a:lvl5pPr marL="1374775" indent="-234950">
              <a:buFont typeface="Century Gothic" panose="020B0502020202020204" pitchFamily="34" charset="0"/>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7EBBE9CD-C878-0C4B-8D18-2EDD2C725DF2}"/>
              </a:ext>
            </a:extLst>
          </p:cNvPr>
          <p:cNvSpPr>
            <a:spLocks noGrp="1"/>
          </p:cNvSpPr>
          <p:nvPr>
            <p:ph sz="quarter" idx="4"/>
          </p:nvPr>
        </p:nvSpPr>
        <p:spPr>
          <a:xfrm>
            <a:off x="6150539" y="2433503"/>
            <a:ext cx="5486400" cy="3735522"/>
          </a:xfrm>
        </p:spPr>
        <p:txBody>
          <a:bodyPr>
            <a:noAutofit/>
          </a:bodyPr>
          <a:lstStyle>
            <a:lvl1pPr marL="227013" indent="-227013">
              <a:buFont typeface="Arial" panose="020B0604020202020204" pitchFamily="34" charset="0"/>
              <a:buChar char="•"/>
              <a:defRPr sz="1800" b="0"/>
            </a:lvl1pPr>
            <a:lvl2pPr marL="517525" indent="-234950">
              <a:buFont typeface="Century Gothic" panose="020B0502020202020204" pitchFamily="34" charset="0"/>
              <a:buChar char="–"/>
              <a:defRPr sz="1800"/>
            </a:lvl2pPr>
            <a:lvl3pPr marL="800100" indent="-228600">
              <a:buFont typeface="Century Gothic" panose="020B0502020202020204" pitchFamily="34" charset="0"/>
              <a:buChar char="–"/>
              <a:defRPr sz="1800"/>
            </a:lvl3pPr>
            <a:lvl4pPr marL="1084263" indent="-227013">
              <a:buFont typeface="Century Gothic" panose="020B0502020202020204" pitchFamily="34" charset="0"/>
              <a:buChar char="–"/>
              <a:defRPr sz="1800"/>
            </a:lvl4pPr>
            <a:lvl5pPr marL="1374775" indent="-234950">
              <a:buFont typeface="Century Gothic" panose="020B0502020202020204" pitchFamily="34" charset="0"/>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5A9A5157-2B8D-1343-9CC8-A09A3E238EFE}"/>
              </a:ext>
            </a:extLst>
          </p:cNvPr>
          <p:cNvSpPr>
            <a:spLocks noGrp="1"/>
          </p:cNvSpPr>
          <p:nvPr>
            <p:ph type="title"/>
          </p:nvPr>
        </p:nvSpPr>
        <p:spPr>
          <a:xfrm>
            <a:off x="448056" y="310896"/>
            <a:ext cx="11192256" cy="1194927"/>
          </a:xfrm>
        </p:spPr>
        <p:txBody>
          <a:bodyPr>
            <a:noAutofit/>
          </a:bodyPr>
          <a:lstStyle/>
          <a:p>
            <a:r>
              <a:rPr lang="en-US"/>
              <a:t>Click to edit Master title style</a:t>
            </a:r>
          </a:p>
        </p:txBody>
      </p:sp>
      <p:sp>
        <p:nvSpPr>
          <p:cNvPr id="3" name="Text Placeholder 2">
            <a:extLst>
              <a:ext uri="{FF2B5EF4-FFF2-40B4-BE49-F238E27FC236}">
                <a16:creationId xmlns:a16="http://schemas.microsoft.com/office/drawing/2014/main" id="{3B73A1C3-B54F-AD4D-A16E-14B2BD495820}"/>
              </a:ext>
            </a:extLst>
          </p:cNvPr>
          <p:cNvSpPr>
            <a:spLocks noGrp="1"/>
          </p:cNvSpPr>
          <p:nvPr>
            <p:ph type="body" idx="1"/>
          </p:nvPr>
        </p:nvSpPr>
        <p:spPr>
          <a:xfrm>
            <a:off x="450719" y="1540789"/>
            <a:ext cx="5486400" cy="823912"/>
          </a:xfrm>
        </p:spPr>
        <p:txBody>
          <a:bodyPr anchor="b" anchorCtr="0">
            <a:no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05BE5447-4228-5747-B709-A80C08285350}"/>
              </a:ext>
            </a:extLst>
          </p:cNvPr>
          <p:cNvSpPr>
            <a:spLocks noGrp="1"/>
          </p:cNvSpPr>
          <p:nvPr>
            <p:ph type="body" sz="quarter" idx="3"/>
          </p:nvPr>
        </p:nvSpPr>
        <p:spPr>
          <a:xfrm>
            <a:off x="6150539" y="1540789"/>
            <a:ext cx="5486400" cy="823912"/>
          </a:xfrm>
        </p:spPr>
        <p:txBody>
          <a:bodyPr anchor="b" anchorCtr="0">
            <a:no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49771489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line headline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01C83-3BD2-E649-B31F-808BA3401AB3}"/>
              </a:ext>
            </a:extLst>
          </p:cNvPr>
          <p:cNvSpPr>
            <a:spLocks noGrp="1"/>
          </p:cNvSpPr>
          <p:nvPr>
            <p:ph type="title" hasCustomPrompt="1"/>
          </p:nvPr>
        </p:nvSpPr>
        <p:spPr>
          <a:xfrm>
            <a:off x="449251" y="311377"/>
            <a:ext cx="11188711" cy="1011901"/>
          </a:xfrm>
        </p:spPr>
        <p:txBody>
          <a:bodyPr/>
          <a:lstStyle/>
          <a:p>
            <a:r>
              <a:rPr lang="en-US"/>
              <a:t>Click to edit Master title style</a:t>
            </a:r>
            <a:br>
              <a:rPr lang="en-US"/>
            </a:br>
            <a:r>
              <a:rPr lang="en-US"/>
              <a:t>Click to edit Master title style</a:t>
            </a:r>
          </a:p>
        </p:txBody>
      </p:sp>
      <p:sp>
        <p:nvSpPr>
          <p:cNvPr id="3" name="Content Placeholder 2">
            <a:extLst>
              <a:ext uri="{FF2B5EF4-FFF2-40B4-BE49-F238E27FC236}">
                <a16:creationId xmlns:a16="http://schemas.microsoft.com/office/drawing/2014/main" id="{415B00FE-8085-1F4C-BF80-E652D05A90DA}"/>
              </a:ext>
            </a:extLst>
          </p:cNvPr>
          <p:cNvSpPr>
            <a:spLocks noGrp="1"/>
          </p:cNvSpPr>
          <p:nvPr>
            <p:ph idx="1"/>
          </p:nvPr>
        </p:nvSpPr>
        <p:spPr>
          <a:xfrm>
            <a:off x="448055" y="2168341"/>
            <a:ext cx="11189907" cy="4000684"/>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a:extLst>
              <a:ext uri="{FF2B5EF4-FFF2-40B4-BE49-F238E27FC236}">
                <a16:creationId xmlns:a16="http://schemas.microsoft.com/office/drawing/2014/main" id="{9198DDB6-E6C4-E94E-B779-BA0A23BEB300}"/>
              </a:ext>
            </a:extLst>
          </p:cNvPr>
          <p:cNvSpPr>
            <a:spLocks noGrp="1"/>
          </p:cNvSpPr>
          <p:nvPr>
            <p:ph type="body" sz="quarter" idx="13"/>
          </p:nvPr>
        </p:nvSpPr>
        <p:spPr>
          <a:xfrm>
            <a:off x="453771" y="1462931"/>
            <a:ext cx="11188711" cy="365760"/>
          </a:xfrm>
        </p:spPr>
        <p:txBody>
          <a:bodyPr vert="horz" lIns="91440" tIns="45720" rIns="91440" bIns="45720" rtlCol="0">
            <a:noAutofit/>
          </a:bodyPr>
          <a:lstStyle>
            <a:lvl1pPr marL="0" indent="0">
              <a:buNone/>
              <a:defRPr lang="en-US" sz="2000" dirty="0"/>
            </a:lvl1pPr>
          </a:lstStyle>
          <a:p>
            <a:pPr marL="228600" lvl="0" indent="-228600"/>
            <a:r>
              <a:rPr lang="en-US"/>
              <a:t>Click to edit Master text styles</a:t>
            </a:r>
          </a:p>
        </p:txBody>
      </p:sp>
    </p:spTree>
    <p:extLst>
      <p:ext uri="{BB962C8B-B14F-4D97-AF65-F5344CB8AC3E}">
        <p14:creationId xmlns:p14="http://schemas.microsoft.com/office/powerpoint/2010/main" val="65303636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Content w 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A5157-2B8D-1343-9CC8-A09A3E238EFE}"/>
              </a:ext>
            </a:extLst>
          </p:cNvPr>
          <p:cNvSpPr>
            <a:spLocks noGrp="1"/>
          </p:cNvSpPr>
          <p:nvPr>
            <p:ph type="title"/>
          </p:nvPr>
        </p:nvSpPr>
        <p:spPr>
          <a:xfrm>
            <a:off x="448056" y="310896"/>
            <a:ext cx="11192256" cy="1194927"/>
          </a:xfrm>
        </p:spPr>
        <p:txBody>
          <a:bodyPr>
            <a:noAutofit/>
          </a:bodyPr>
          <a:lstStyle/>
          <a:p>
            <a:r>
              <a:rPr lang="en-US"/>
              <a:t>Click to edit Master title style</a:t>
            </a:r>
          </a:p>
        </p:txBody>
      </p:sp>
      <p:sp>
        <p:nvSpPr>
          <p:cNvPr id="3" name="Text Placeholder 2">
            <a:extLst>
              <a:ext uri="{FF2B5EF4-FFF2-40B4-BE49-F238E27FC236}">
                <a16:creationId xmlns:a16="http://schemas.microsoft.com/office/drawing/2014/main" id="{3B73A1C3-B54F-AD4D-A16E-14B2BD495820}"/>
              </a:ext>
            </a:extLst>
          </p:cNvPr>
          <p:cNvSpPr>
            <a:spLocks noGrp="1"/>
          </p:cNvSpPr>
          <p:nvPr>
            <p:ph type="body" idx="1"/>
          </p:nvPr>
        </p:nvSpPr>
        <p:spPr>
          <a:xfrm>
            <a:off x="450719" y="1540789"/>
            <a:ext cx="3469894" cy="823912"/>
          </a:xfrm>
        </p:spPr>
        <p:txBody>
          <a:bodyPr anchor="b" anchorCtr="0">
            <a:no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6863CB-394D-5047-BE43-D868DE8CBD36}"/>
              </a:ext>
            </a:extLst>
          </p:cNvPr>
          <p:cNvSpPr>
            <a:spLocks noGrp="1"/>
          </p:cNvSpPr>
          <p:nvPr>
            <p:ph sz="half" idx="2"/>
          </p:nvPr>
        </p:nvSpPr>
        <p:spPr>
          <a:xfrm>
            <a:off x="448056" y="2464326"/>
            <a:ext cx="3469894" cy="3704700"/>
          </a:xfrm>
        </p:spPr>
        <p:txBody>
          <a:bodyPr>
            <a:noAutofit/>
          </a:bodyPr>
          <a:lstStyle>
            <a:lvl1pPr marL="227013" indent="-227013">
              <a:buFont typeface="Arial" panose="020B0604020202020204" pitchFamily="34" charset="0"/>
              <a:buChar char="•"/>
              <a:defRPr sz="1600" b="0"/>
            </a:lvl1pPr>
            <a:lvl2pPr marL="517525" indent="-234950">
              <a:buFont typeface="Century Gothic" panose="020B0502020202020204" pitchFamily="34" charset="0"/>
              <a:buChar char="–"/>
              <a:defRPr sz="1600"/>
            </a:lvl2pPr>
            <a:lvl3pPr marL="800100" indent="-228600">
              <a:buFont typeface="Century Gothic" panose="020B0502020202020204" pitchFamily="34" charset="0"/>
              <a:buChar char="–"/>
              <a:defRPr sz="1600"/>
            </a:lvl3pPr>
            <a:lvl4pPr marL="1084263" indent="-227013">
              <a:buFont typeface="Century Gothic" panose="020B0502020202020204" pitchFamily="34" charset="0"/>
              <a:buChar char="–"/>
              <a:defRPr sz="1600"/>
            </a:lvl4pPr>
            <a:lvl5pPr marL="1374775" indent="-234950">
              <a:buFont typeface="Century Gothic" panose="020B0502020202020204" pitchFamily="34" charset="0"/>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BE5447-4228-5747-B709-A80C08285350}"/>
              </a:ext>
            </a:extLst>
          </p:cNvPr>
          <p:cNvSpPr>
            <a:spLocks noGrp="1"/>
          </p:cNvSpPr>
          <p:nvPr>
            <p:ph type="body" sz="quarter" idx="3"/>
          </p:nvPr>
        </p:nvSpPr>
        <p:spPr>
          <a:xfrm>
            <a:off x="3957741" y="1540789"/>
            <a:ext cx="3469894" cy="823912"/>
          </a:xfrm>
        </p:spPr>
        <p:txBody>
          <a:bodyPr anchor="b" anchorCtr="0">
            <a:no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BBE9CD-C878-0C4B-8D18-2EDD2C725DF2}"/>
              </a:ext>
            </a:extLst>
          </p:cNvPr>
          <p:cNvSpPr>
            <a:spLocks noGrp="1"/>
          </p:cNvSpPr>
          <p:nvPr>
            <p:ph sz="quarter" idx="4"/>
          </p:nvPr>
        </p:nvSpPr>
        <p:spPr>
          <a:xfrm>
            <a:off x="3957741" y="2464326"/>
            <a:ext cx="3469894" cy="3704700"/>
          </a:xfrm>
        </p:spPr>
        <p:txBody>
          <a:bodyPr>
            <a:noAutofit/>
          </a:bodyPr>
          <a:lstStyle>
            <a:lvl1pPr marL="227013" indent="-227013">
              <a:buFont typeface="Arial" panose="020B0604020202020204" pitchFamily="34" charset="0"/>
              <a:buChar char="•"/>
              <a:defRPr sz="1600" b="0"/>
            </a:lvl1pPr>
            <a:lvl2pPr marL="517525" indent="-234950">
              <a:buFont typeface="Century Gothic" panose="020B0502020202020204" pitchFamily="34" charset="0"/>
              <a:buChar char="–"/>
              <a:defRPr sz="1600"/>
            </a:lvl2pPr>
            <a:lvl3pPr marL="800100" indent="-228600">
              <a:buFont typeface="Century Gothic" panose="020B0502020202020204" pitchFamily="34" charset="0"/>
              <a:buChar char="–"/>
              <a:defRPr sz="1600"/>
            </a:lvl3pPr>
            <a:lvl4pPr marL="1084263" indent="-227013">
              <a:buFont typeface="Century Gothic" panose="020B0502020202020204" pitchFamily="34" charset="0"/>
              <a:buChar char="–"/>
              <a:defRPr sz="1600"/>
            </a:lvl4pPr>
            <a:lvl5pPr marL="1374775" indent="-234950">
              <a:buFont typeface="Century Gothic" panose="020B0502020202020204" pitchFamily="34" charset="0"/>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D51AA3FF-063F-467D-BA26-EEDDBF3E0390}"/>
              </a:ext>
            </a:extLst>
          </p:cNvPr>
          <p:cNvSpPr>
            <a:spLocks noGrp="1"/>
          </p:cNvSpPr>
          <p:nvPr>
            <p:ph type="body" sz="quarter" idx="10"/>
          </p:nvPr>
        </p:nvSpPr>
        <p:spPr>
          <a:xfrm>
            <a:off x="7470775" y="1540789"/>
            <a:ext cx="3469894" cy="823912"/>
          </a:xfrm>
        </p:spPr>
        <p:txBody>
          <a:bodyPr anchor="b" anchorCtr="0">
            <a:no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5">
            <a:extLst>
              <a:ext uri="{FF2B5EF4-FFF2-40B4-BE49-F238E27FC236}">
                <a16:creationId xmlns:a16="http://schemas.microsoft.com/office/drawing/2014/main" id="{7715844C-8A14-445F-8DCB-B15A2EE7CB3C}"/>
              </a:ext>
            </a:extLst>
          </p:cNvPr>
          <p:cNvSpPr>
            <a:spLocks noGrp="1"/>
          </p:cNvSpPr>
          <p:nvPr>
            <p:ph sz="quarter" idx="11"/>
          </p:nvPr>
        </p:nvSpPr>
        <p:spPr>
          <a:xfrm>
            <a:off x="7470775" y="2464326"/>
            <a:ext cx="3469894" cy="3704700"/>
          </a:xfrm>
        </p:spPr>
        <p:txBody>
          <a:bodyPr>
            <a:noAutofit/>
          </a:bodyPr>
          <a:lstStyle>
            <a:lvl1pPr marL="227013" indent="-227013">
              <a:buFont typeface="Arial" panose="020B0604020202020204" pitchFamily="34" charset="0"/>
              <a:buChar char="•"/>
              <a:defRPr sz="1600" b="0"/>
            </a:lvl1pPr>
            <a:lvl2pPr marL="517525" indent="-234950">
              <a:buFont typeface="Century Gothic" panose="020B0502020202020204" pitchFamily="34" charset="0"/>
              <a:buChar char="–"/>
              <a:defRPr sz="1600"/>
            </a:lvl2pPr>
            <a:lvl3pPr marL="800100" indent="-228600">
              <a:buFont typeface="Century Gothic" panose="020B0502020202020204" pitchFamily="34" charset="0"/>
              <a:buChar char="–"/>
              <a:defRPr sz="1600"/>
            </a:lvl3pPr>
            <a:lvl4pPr marL="1084263" indent="-227013">
              <a:buFont typeface="Century Gothic" panose="020B0502020202020204" pitchFamily="34" charset="0"/>
              <a:buChar char="–"/>
              <a:defRPr sz="1600"/>
            </a:lvl4pPr>
            <a:lvl5pPr marL="1374775" indent="-234950">
              <a:buFont typeface="Century Gothic" panose="020B0502020202020204" pitchFamily="34" charset="0"/>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062621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9503-5610-C243-8816-778741646BB6}"/>
              </a:ext>
            </a:extLst>
          </p:cNvPr>
          <p:cNvSpPr>
            <a:spLocks noGrp="1"/>
          </p:cNvSpPr>
          <p:nvPr>
            <p:ph type="title"/>
          </p:nvPr>
        </p:nvSpPr>
        <p:spPr/>
        <p:txBody>
          <a:bodyPr>
            <a:noAutofit/>
          </a:bodyPr>
          <a:lstStyle/>
          <a:p>
            <a:r>
              <a:rPr lang="en-US"/>
              <a:t>Click to edit Master title style</a:t>
            </a:r>
          </a:p>
        </p:txBody>
      </p:sp>
    </p:spTree>
    <p:extLst>
      <p:ext uri="{BB962C8B-B14F-4D97-AF65-F5344CB8AC3E}">
        <p14:creationId xmlns:p14="http://schemas.microsoft.com/office/powerpoint/2010/main" val="110228450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B5E1B-6C34-E548-8A2A-4AD3FA689AF1}"/>
              </a:ext>
            </a:extLst>
          </p:cNvPr>
          <p:cNvSpPr>
            <a:spLocks noGrp="1"/>
          </p:cNvSpPr>
          <p:nvPr>
            <p:ph type="title"/>
          </p:nvPr>
        </p:nvSpPr>
        <p:spPr/>
        <p:txBody>
          <a:bodyPr>
            <a:noAutofit/>
          </a:bodyPr>
          <a:lstStyle/>
          <a:p>
            <a:r>
              <a:rPr lang="en-US"/>
              <a:t>Click to edit Master title style</a:t>
            </a:r>
          </a:p>
        </p:txBody>
      </p:sp>
      <p:sp>
        <p:nvSpPr>
          <p:cNvPr id="8" name="Text Placeholder 7">
            <a:extLst>
              <a:ext uri="{FF2B5EF4-FFF2-40B4-BE49-F238E27FC236}">
                <a16:creationId xmlns:a16="http://schemas.microsoft.com/office/drawing/2014/main" id="{F66B335E-8E1C-B946-807F-18A2F641A8B9}"/>
              </a:ext>
            </a:extLst>
          </p:cNvPr>
          <p:cNvSpPr>
            <a:spLocks noGrp="1"/>
          </p:cNvSpPr>
          <p:nvPr>
            <p:ph type="body" sz="quarter" idx="12"/>
          </p:nvPr>
        </p:nvSpPr>
        <p:spPr>
          <a:xfrm>
            <a:off x="448056" y="842118"/>
            <a:ext cx="11192256" cy="361154"/>
          </a:xfrm>
        </p:spPr>
        <p:txBody>
          <a:bodyPr>
            <a:noAutofit/>
          </a:bodyPr>
          <a:lstStyle>
            <a:lvl1pPr marL="0" indent="0">
              <a:buFontTx/>
              <a:buNone/>
              <a:defRPr sz="2000"/>
            </a:lvl1pPr>
          </a:lstStyle>
          <a:p>
            <a:pPr lvl="0"/>
            <a:r>
              <a:rPr lang="en-US"/>
              <a:t>Click to edit Master text styles</a:t>
            </a:r>
          </a:p>
        </p:txBody>
      </p:sp>
    </p:spTree>
    <p:extLst>
      <p:ext uri="{BB962C8B-B14F-4D97-AF65-F5344CB8AC3E}">
        <p14:creationId xmlns:p14="http://schemas.microsoft.com/office/powerpoint/2010/main" val="157914339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For Tab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9503-5610-C243-8816-778741646BB6}"/>
              </a:ext>
            </a:extLst>
          </p:cNvPr>
          <p:cNvSpPr>
            <a:spLocks noGrp="1"/>
          </p:cNvSpPr>
          <p:nvPr>
            <p:ph type="title"/>
          </p:nvPr>
        </p:nvSpPr>
        <p:spPr/>
        <p:txBody>
          <a:bodyPr>
            <a:noAutofit/>
          </a:bodyPr>
          <a:lstStyle/>
          <a:p>
            <a:r>
              <a:rPr lang="en-US"/>
              <a:t>Click to edit Master title style</a:t>
            </a:r>
          </a:p>
        </p:txBody>
      </p:sp>
      <p:sp>
        <p:nvSpPr>
          <p:cNvPr id="6" name="Text Placeholder 4">
            <a:extLst>
              <a:ext uri="{FF2B5EF4-FFF2-40B4-BE49-F238E27FC236}">
                <a16:creationId xmlns:a16="http://schemas.microsoft.com/office/drawing/2014/main" id="{5CAEEEB2-1B7F-0A4E-AB3A-2053F0FAC4A1}"/>
              </a:ext>
            </a:extLst>
          </p:cNvPr>
          <p:cNvSpPr>
            <a:spLocks noGrp="1"/>
          </p:cNvSpPr>
          <p:nvPr>
            <p:ph type="body" sz="quarter" idx="13"/>
          </p:nvPr>
        </p:nvSpPr>
        <p:spPr>
          <a:xfrm>
            <a:off x="1949450" y="6398202"/>
            <a:ext cx="5913438" cy="214738"/>
          </a:xfrm>
        </p:spPr>
        <p:txBody>
          <a:bodyPr anchor="b" anchorCtr="0">
            <a:noAutofit/>
          </a:bodyPr>
          <a:lstStyle>
            <a:lvl1pPr marL="0" indent="0">
              <a:lnSpc>
                <a:spcPct val="100000"/>
              </a:lnSpc>
              <a:spcBef>
                <a:spcPts val="300"/>
              </a:spcBef>
              <a:spcAft>
                <a:spcPts val="0"/>
              </a:spcAft>
              <a:buFontTx/>
              <a:buNone/>
              <a:defRPr sz="600"/>
            </a:lvl1pPr>
            <a:lvl2pPr marL="457200" indent="0">
              <a:lnSpc>
                <a:spcPct val="100000"/>
              </a:lnSpc>
              <a:buFontTx/>
              <a:buNone/>
              <a:defRPr sz="600"/>
            </a:lvl2pPr>
            <a:lvl3pPr marL="914400" indent="0">
              <a:lnSpc>
                <a:spcPct val="100000"/>
              </a:lnSpc>
              <a:buFontTx/>
              <a:buNone/>
              <a:defRPr sz="600"/>
            </a:lvl3pPr>
            <a:lvl4pPr marL="1371600" indent="0">
              <a:lnSpc>
                <a:spcPct val="100000"/>
              </a:lnSpc>
              <a:buFontTx/>
              <a:buNone/>
              <a:defRPr sz="600"/>
            </a:lvl4pPr>
            <a:lvl5pPr marL="1828800" indent="0">
              <a:lnSpc>
                <a:spcPct val="100000"/>
              </a:lnSpc>
              <a:buFontTx/>
              <a:buNone/>
              <a:defRPr sz="600"/>
            </a:lvl5pPr>
          </a:lstStyle>
          <a:p>
            <a:pPr lvl="0"/>
            <a:r>
              <a:rPr lang="en-US"/>
              <a:t>Click to edit Master text styles</a:t>
            </a:r>
          </a:p>
        </p:txBody>
      </p:sp>
      <p:sp>
        <p:nvSpPr>
          <p:cNvPr id="7" name="Table Placeholder 6">
            <a:extLst>
              <a:ext uri="{FF2B5EF4-FFF2-40B4-BE49-F238E27FC236}">
                <a16:creationId xmlns:a16="http://schemas.microsoft.com/office/drawing/2014/main" id="{65B68517-CD6D-5044-904D-D4FB4B5A2843}"/>
              </a:ext>
            </a:extLst>
          </p:cNvPr>
          <p:cNvSpPr>
            <a:spLocks noGrp="1"/>
          </p:cNvSpPr>
          <p:nvPr>
            <p:ph type="tbl" sz="quarter" idx="14"/>
          </p:nvPr>
        </p:nvSpPr>
        <p:spPr>
          <a:xfrm>
            <a:off x="546100" y="1755776"/>
            <a:ext cx="11091861" cy="4402976"/>
          </a:xfrm>
        </p:spPr>
        <p:txBody>
          <a:bodyPr>
            <a:noAutofit/>
          </a:bodyPr>
          <a:lstStyle/>
          <a:p>
            <a:endParaRPr lang="en-US"/>
          </a:p>
        </p:txBody>
      </p:sp>
      <p:sp>
        <p:nvSpPr>
          <p:cNvPr id="8" name="Text Placeholder 7">
            <a:extLst>
              <a:ext uri="{FF2B5EF4-FFF2-40B4-BE49-F238E27FC236}">
                <a16:creationId xmlns:a16="http://schemas.microsoft.com/office/drawing/2014/main" id="{321F47EB-2BCE-492A-8305-C0AE78A526EC}"/>
              </a:ext>
            </a:extLst>
          </p:cNvPr>
          <p:cNvSpPr>
            <a:spLocks noGrp="1"/>
          </p:cNvSpPr>
          <p:nvPr>
            <p:ph type="body" sz="quarter" idx="15"/>
          </p:nvPr>
        </p:nvSpPr>
        <p:spPr>
          <a:xfrm>
            <a:off x="448491" y="842118"/>
            <a:ext cx="11192256" cy="365760"/>
          </a:xfrm>
        </p:spPr>
        <p:txBody>
          <a:bodyPr vert="horz" lIns="91440" tIns="45720" rIns="91440" bIns="45720" rtlCol="0">
            <a:noAutofit/>
          </a:bodyPr>
          <a:lstStyle>
            <a:lvl1pPr>
              <a:buNone/>
              <a:defRPr lang="en-US" sz="2000" smtClean="0"/>
            </a:lvl1pPr>
            <a:lvl2pPr>
              <a:defRPr lang="en-US" smtClean="0"/>
            </a:lvl2pPr>
            <a:lvl3pPr>
              <a:defRPr lang="en-US" smtClean="0"/>
            </a:lvl3pPr>
            <a:lvl4pPr>
              <a:defRPr lang="en-US" smtClean="0"/>
            </a:lvl4pPr>
            <a:lvl5pPr>
              <a:defRPr lang="en-US"/>
            </a:lvl5pPr>
          </a:lstStyle>
          <a:p>
            <a:pPr marL="228600" lvl="0" indent="-228600"/>
            <a:r>
              <a:rPr lang="en-US"/>
              <a:t>Click to edit Master text styles</a:t>
            </a:r>
          </a:p>
        </p:txBody>
      </p:sp>
    </p:spTree>
    <p:extLst>
      <p:ext uri="{BB962C8B-B14F-4D97-AF65-F5344CB8AC3E}">
        <p14:creationId xmlns:p14="http://schemas.microsoft.com/office/powerpoint/2010/main" val="70542299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or Char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9503-5610-C243-8816-778741646BB6}"/>
              </a:ext>
            </a:extLst>
          </p:cNvPr>
          <p:cNvSpPr>
            <a:spLocks noGrp="1"/>
          </p:cNvSpPr>
          <p:nvPr>
            <p:ph type="title"/>
          </p:nvPr>
        </p:nvSpPr>
        <p:spPr/>
        <p:txBody>
          <a:bodyPr>
            <a:noAutofit/>
          </a:bodyPr>
          <a:lstStyle/>
          <a:p>
            <a:r>
              <a:rPr lang="en-US"/>
              <a:t>Click to edit Master title style</a:t>
            </a:r>
          </a:p>
        </p:txBody>
      </p:sp>
      <p:sp>
        <p:nvSpPr>
          <p:cNvPr id="6" name="Text Placeholder 4">
            <a:extLst>
              <a:ext uri="{FF2B5EF4-FFF2-40B4-BE49-F238E27FC236}">
                <a16:creationId xmlns:a16="http://schemas.microsoft.com/office/drawing/2014/main" id="{5CAEEEB2-1B7F-0A4E-AB3A-2053F0FAC4A1}"/>
              </a:ext>
            </a:extLst>
          </p:cNvPr>
          <p:cNvSpPr>
            <a:spLocks noGrp="1"/>
          </p:cNvSpPr>
          <p:nvPr>
            <p:ph type="body" sz="quarter" idx="13"/>
          </p:nvPr>
        </p:nvSpPr>
        <p:spPr>
          <a:xfrm>
            <a:off x="1949450" y="6398202"/>
            <a:ext cx="5913438" cy="214738"/>
          </a:xfrm>
        </p:spPr>
        <p:txBody>
          <a:bodyPr anchor="b" anchorCtr="0">
            <a:noAutofit/>
          </a:bodyPr>
          <a:lstStyle>
            <a:lvl1pPr marL="0" indent="0">
              <a:lnSpc>
                <a:spcPct val="100000"/>
              </a:lnSpc>
              <a:spcBef>
                <a:spcPts val="300"/>
              </a:spcBef>
              <a:spcAft>
                <a:spcPts val="0"/>
              </a:spcAft>
              <a:buFontTx/>
              <a:buNone/>
              <a:defRPr sz="600"/>
            </a:lvl1pPr>
            <a:lvl2pPr marL="457200" indent="0">
              <a:lnSpc>
                <a:spcPct val="100000"/>
              </a:lnSpc>
              <a:buFontTx/>
              <a:buNone/>
              <a:defRPr sz="600"/>
            </a:lvl2pPr>
            <a:lvl3pPr marL="914400" indent="0">
              <a:lnSpc>
                <a:spcPct val="100000"/>
              </a:lnSpc>
              <a:buFontTx/>
              <a:buNone/>
              <a:defRPr sz="600"/>
            </a:lvl3pPr>
            <a:lvl4pPr marL="1371600" indent="0">
              <a:lnSpc>
                <a:spcPct val="100000"/>
              </a:lnSpc>
              <a:buFontTx/>
              <a:buNone/>
              <a:defRPr sz="600"/>
            </a:lvl4pPr>
            <a:lvl5pPr marL="1828800" indent="0">
              <a:lnSpc>
                <a:spcPct val="100000"/>
              </a:lnSpc>
              <a:buFontTx/>
              <a:buNone/>
              <a:defRPr sz="600"/>
            </a:lvl5pPr>
          </a:lstStyle>
          <a:p>
            <a:pPr lvl="0"/>
            <a:r>
              <a:rPr lang="en-US"/>
              <a:t>Click to edit Master text styles</a:t>
            </a:r>
          </a:p>
        </p:txBody>
      </p:sp>
    </p:spTree>
    <p:extLst>
      <p:ext uri="{BB962C8B-B14F-4D97-AF65-F5344CB8AC3E}">
        <p14:creationId xmlns:p14="http://schemas.microsoft.com/office/powerpoint/2010/main" val="27319657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 Blank slide for charts, screensho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31BBF9B-FBA4-0942-8E97-1875BB6569C5}"/>
              </a:ext>
            </a:extLst>
          </p:cNvPr>
          <p:cNvSpPr>
            <a:spLocks noGrp="1"/>
          </p:cNvSpPr>
          <p:nvPr>
            <p:ph type="body" sz="quarter" idx="13"/>
          </p:nvPr>
        </p:nvSpPr>
        <p:spPr>
          <a:xfrm>
            <a:off x="1947672" y="6400800"/>
            <a:ext cx="5913438" cy="214738"/>
          </a:xfrm>
        </p:spPr>
        <p:txBody>
          <a:bodyPr anchor="b" anchorCtr="0">
            <a:noAutofit/>
          </a:bodyPr>
          <a:lstStyle>
            <a:lvl1pPr marL="0" indent="0">
              <a:lnSpc>
                <a:spcPct val="100000"/>
              </a:lnSpc>
              <a:spcBef>
                <a:spcPts val="300"/>
              </a:spcBef>
              <a:spcAft>
                <a:spcPts val="0"/>
              </a:spcAft>
              <a:buFontTx/>
              <a:buNone/>
              <a:defRPr sz="600"/>
            </a:lvl1pPr>
            <a:lvl2pPr marL="457200" indent="0">
              <a:lnSpc>
                <a:spcPct val="100000"/>
              </a:lnSpc>
              <a:buFontTx/>
              <a:buNone/>
              <a:defRPr sz="600"/>
            </a:lvl2pPr>
            <a:lvl3pPr marL="914400" indent="0">
              <a:lnSpc>
                <a:spcPct val="100000"/>
              </a:lnSpc>
              <a:buFontTx/>
              <a:buNone/>
              <a:defRPr sz="600"/>
            </a:lvl3pPr>
            <a:lvl4pPr marL="1371600" indent="0">
              <a:lnSpc>
                <a:spcPct val="100000"/>
              </a:lnSpc>
              <a:buFontTx/>
              <a:buNone/>
              <a:defRPr sz="600"/>
            </a:lvl4pPr>
            <a:lvl5pPr marL="1828800" indent="0">
              <a:lnSpc>
                <a:spcPct val="100000"/>
              </a:lnSpc>
              <a:buFontTx/>
              <a:buNone/>
              <a:defRPr sz="600"/>
            </a:lvl5pPr>
          </a:lstStyle>
          <a:p>
            <a:pPr lvl="0"/>
            <a:r>
              <a:rPr lang="en-US"/>
              <a:t>Click to edit Master text styles</a:t>
            </a:r>
          </a:p>
        </p:txBody>
      </p:sp>
    </p:spTree>
    <p:extLst>
      <p:ext uri="{BB962C8B-B14F-4D97-AF65-F5344CB8AC3E}">
        <p14:creationId xmlns:p14="http://schemas.microsoft.com/office/powerpoint/2010/main" val="75523049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tats-Nu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p:nvPr>
        </p:nvSpPr>
        <p:spPr/>
        <p:txBody>
          <a:bodyPr>
            <a:noAutofit/>
          </a:bodyPr>
          <a:lstStyle/>
          <a:p>
            <a:r>
              <a:rPr lang="en-US"/>
              <a:t>Click to edit Master title style</a:t>
            </a:r>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p:nvPr>
        </p:nvSpPr>
        <p:spPr>
          <a:xfrm>
            <a:off x="448231" y="1685662"/>
            <a:ext cx="3604227"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p:nvPr>
        </p:nvSpPr>
        <p:spPr>
          <a:xfrm>
            <a:off x="441878" y="4125467"/>
            <a:ext cx="2926080" cy="2043558"/>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hasCustomPrompt="1"/>
          </p:nvPr>
        </p:nvSpPr>
        <p:spPr>
          <a:xfrm>
            <a:off x="410351" y="3307721"/>
            <a:ext cx="3602736" cy="674285"/>
          </a:xfrm>
          <a:noFill/>
        </p:spPr>
        <p:txBody>
          <a:bodyPr anchor="b" anchorCtr="0">
            <a:noAutofit/>
          </a:bodyPr>
          <a:lstStyle>
            <a:lvl1pPr marL="0" indent="0">
              <a:buFontTx/>
              <a:buNone/>
              <a:defRPr sz="84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a:t>
            </a:r>
          </a:p>
        </p:txBody>
      </p:sp>
      <p:sp>
        <p:nvSpPr>
          <p:cNvPr id="23" name="Text Placeholder 24">
            <a:extLst>
              <a:ext uri="{FF2B5EF4-FFF2-40B4-BE49-F238E27FC236}">
                <a16:creationId xmlns:a16="http://schemas.microsoft.com/office/drawing/2014/main" id="{7A9FDFC0-A9EC-400B-9B7E-D36946B92E9D}"/>
              </a:ext>
            </a:extLst>
          </p:cNvPr>
          <p:cNvSpPr>
            <a:spLocks noGrp="1"/>
          </p:cNvSpPr>
          <p:nvPr>
            <p:ph type="body" sz="quarter" idx="19"/>
          </p:nvPr>
        </p:nvSpPr>
        <p:spPr>
          <a:xfrm>
            <a:off x="3958836" y="1685662"/>
            <a:ext cx="3604227"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4" name="Text Placeholder 28">
            <a:extLst>
              <a:ext uri="{FF2B5EF4-FFF2-40B4-BE49-F238E27FC236}">
                <a16:creationId xmlns:a16="http://schemas.microsoft.com/office/drawing/2014/main" id="{6A436EB9-0038-40CF-8CDE-FA1C3BBC6E08}"/>
              </a:ext>
            </a:extLst>
          </p:cNvPr>
          <p:cNvSpPr>
            <a:spLocks noGrp="1"/>
          </p:cNvSpPr>
          <p:nvPr>
            <p:ph type="body" sz="quarter" idx="20"/>
          </p:nvPr>
        </p:nvSpPr>
        <p:spPr>
          <a:xfrm>
            <a:off x="3952483" y="4125467"/>
            <a:ext cx="2926080" cy="2043558"/>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4">
            <a:extLst>
              <a:ext uri="{FF2B5EF4-FFF2-40B4-BE49-F238E27FC236}">
                <a16:creationId xmlns:a16="http://schemas.microsoft.com/office/drawing/2014/main" id="{B9C5798B-0018-4999-8050-22B2D7BEC931}"/>
              </a:ext>
            </a:extLst>
          </p:cNvPr>
          <p:cNvSpPr>
            <a:spLocks noGrp="1"/>
          </p:cNvSpPr>
          <p:nvPr>
            <p:ph type="body" sz="quarter" idx="21" hasCustomPrompt="1"/>
          </p:nvPr>
        </p:nvSpPr>
        <p:spPr>
          <a:xfrm>
            <a:off x="3920956" y="3307721"/>
            <a:ext cx="3602736" cy="674285"/>
          </a:xfrm>
          <a:noFill/>
        </p:spPr>
        <p:txBody>
          <a:bodyPr anchor="b" anchorCtr="0">
            <a:noAutofit/>
          </a:bodyPr>
          <a:lstStyle>
            <a:lvl1pPr marL="0" indent="0">
              <a:buFontTx/>
              <a:buNone/>
              <a:defRPr sz="84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a:t>
            </a:r>
          </a:p>
        </p:txBody>
      </p:sp>
      <p:sp>
        <p:nvSpPr>
          <p:cNvPr id="26" name="Text Placeholder 24">
            <a:extLst>
              <a:ext uri="{FF2B5EF4-FFF2-40B4-BE49-F238E27FC236}">
                <a16:creationId xmlns:a16="http://schemas.microsoft.com/office/drawing/2014/main" id="{185009C4-DD68-4DDE-828B-B83054DED456}"/>
              </a:ext>
            </a:extLst>
          </p:cNvPr>
          <p:cNvSpPr>
            <a:spLocks noGrp="1"/>
          </p:cNvSpPr>
          <p:nvPr>
            <p:ph type="body" sz="quarter" idx="22"/>
          </p:nvPr>
        </p:nvSpPr>
        <p:spPr>
          <a:xfrm>
            <a:off x="7471479" y="1685662"/>
            <a:ext cx="3604227"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7" name="Text Placeholder 28">
            <a:extLst>
              <a:ext uri="{FF2B5EF4-FFF2-40B4-BE49-F238E27FC236}">
                <a16:creationId xmlns:a16="http://schemas.microsoft.com/office/drawing/2014/main" id="{98D22242-F8D0-4936-9A94-6B9B60A70FAE}"/>
              </a:ext>
            </a:extLst>
          </p:cNvPr>
          <p:cNvSpPr>
            <a:spLocks noGrp="1"/>
          </p:cNvSpPr>
          <p:nvPr>
            <p:ph type="body" sz="quarter" idx="23"/>
          </p:nvPr>
        </p:nvSpPr>
        <p:spPr>
          <a:xfrm>
            <a:off x="7465126" y="4125467"/>
            <a:ext cx="2926080" cy="2043558"/>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24">
            <a:extLst>
              <a:ext uri="{FF2B5EF4-FFF2-40B4-BE49-F238E27FC236}">
                <a16:creationId xmlns:a16="http://schemas.microsoft.com/office/drawing/2014/main" id="{9D5F5B25-28F9-4AB0-8A95-273D82DB9431}"/>
              </a:ext>
            </a:extLst>
          </p:cNvPr>
          <p:cNvSpPr>
            <a:spLocks noGrp="1"/>
          </p:cNvSpPr>
          <p:nvPr>
            <p:ph type="body" sz="quarter" idx="24" hasCustomPrompt="1"/>
          </p:nvPr>
        </p:nvSpPr>
        <p:spPr>
          <a:xfrm>
            <a:off x="7433599" y="3307721"/>
            <a:ext cx="3602736" cy="674285"/>
          </a:xfrm>
          <a:noFill/>
        </p:spPr>
        <p:txBody>
          <a:bodyPr anchor="b" anchorCtr="0">
            <a:noAutofit/>
          </a:bodyPr>
          <a:lstStyle>
            <a:lvl1pPr marL="0" indent="0">
              <a:buFontTx/>
              <a:buNone/>
              <a:defRPr sz="84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a:t>
            </a:r>
          </a:p>
        </p:txBody>
      </p:sp>
    </p:spTree>
    <p:extLst>
      <p:ext uri="{BB962C8B-B14F-4D97-AF65-F5344CB8AC3E}">
        <p14:creationId xmlns:p14="http://schemas.microsoft.com/office/powerpoint/2010/main" val="76120472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Stats-Nu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p:nvPr>
        </p:nvSpPr>
        <p:spPr/>
        <p:txBody>
          <a:bodyPr>
            <a:noAutofit/>
          </a:bodyPr>
          <a:lstStyle/>
          <a:p>
            <a:r>
              <a:rPr lang="en-US"/>
              <a:t>Click to edit Master title style</a:t>
            </a:r>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p:nvPr>
        </p:nvSpPr>
        <p:spPr>
          <a:xfrm>
            <a:off x="448231" y="1685662"/>
            <a:ext cx="3604227"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p:nvPr>
        </p:nvSpPr>
        <p:spPr>
          <a:xfrm>
            <a:off x="441878" y="4125467"/>
            <a:ext cx="2926080" cy="2043558"/>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hasCustomPrompt="1"/>
          </p:nvPr>
        </p:nvSpPr>
        <p:spPr>
          <a:xfrm>
            <a:off x="410351" y="3307721"/>
            <a:ext cx="3602736" cy="674285"/>
          </a:xfrm>
          <a:noFill/>
        </p:spPr>
        <p:txBody>
          <a:bodyPr anchor="b" anchorCtr="0">
            <a:noAutofit/>
          </a:bodyPr>
          <a:lstStyle>
            <a:lvl1pPr marL="0" indent="0">
              <a:buFontTx/>
              <a:buNone/>
              <a:defRPr sz="84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a:t>
            </a:r>
          </a:p>
        </p:txBody>
      </p:sp>
      <p:sp>
        <p:nvSpPr>
          <p:cNvPr id="23" name="Text Placeholder 24">
            <a:extLst>
              <a:ext uri="{FF2B5EF4-FFF2-40B4-BE49-F238E27FC236}">
                <a16:creationId xmlns:a16="http://schemas.microsoft.com/office/drawing/2014/main" id="{7A9FDFC0-A9EC-400B-9B7E-D36946B92E9D}"/>
              </a:ext>
            </a:extLst>
          </p:cNvPr>
          <p:cNvSpPr>
            <a:spLocks noGrp="1"/>
          </p:cNvSpPr>
          <p:nvPr>
            <p:ph type="body" sz="quarter" idx="19"/>
          </p:nvPr>
        </p:nvSpPr>
        <p:spPr>
          <a:xfrm>
            <a:off x="3958836" y="1685662"/>
            <a:ext cx="3604227"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4" name="Text Placeholder 28">
            <a:extLst>
              <a:ext uri="{FF2B5EF4-FFF2-40B4-BE49-F238E27FC236}">
                <a16:creationId xmlns:a16="http://schemas.microsoft.com/office/drawing/2014/main" id="{6A436EB9-0038-40CF-8CDE-FA1C3BBC6E08}"/>
              </a:ext>
            </a:extLst>
          </p:cNvPr>
          <p:cNvSpPr>
            <a:spLocks noGrp="1"/>
          </p:cNvSpPr>
          <p:nvPr>
            <p:ph type="body" sz="quarter" idx="20"/>
          </p:nvPr>
        </p:nvSpPr>
        <p:spPr>
          <a:xfrm>
            <a:off x="3952483" y="4125467"/>
            <a:ext cx="2926080" cy="2043558"/>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4">
            <a:extLst>
              <a:ext uri="{FF2B5EF4-FFF2-40B4-BE49-F238E27FC236}">
                <a16:creationId xmlns:a16="http://schemas.microsoft.com/office/drawing/2014/main" id="{B9C5798B-0018-4999-8050-22B2D7BEC931}"/>
              </a:ext>
            </a:extLst>
          </p:cNvPr>
          <p:cNvSpPr>
            <a:spLocks noGrp="1"/>
          </p:cNvSpPr>
          <p:nvPr>
            <p:ph type="body" sz="quarter" idx="21" hasCustomPrompt="1"/>
          </p:nvPr>
        </p:nvSpPr>
        <p:spPr>
          <a:xfrm>
            <a:off x="3920956" y="3307721"/>
            <a:ext cx="3602736" cy="674285"/>
          </a:xfrm>
          <a:noFill/>
        </p:spPr>
        <p:txBody>
          <a:bodyPr anchor="b" anchorCtr="0">
            <a:noAutofit/>
          </a:bodyPr>
          <a:lstStyle>
            <a:lvl1pPr marL="0" indent="0">
              <a:buFontTx/>
              <a:buNone/>
              <a:defRPr sz="84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a:t>
            </a:r>
          </a:p>
        </p:txBody>
      </p:sp>
      <p:sp>
        <p:nvSpPr>
          <p:cNvPr id="26" name="Text Placeholder 24">
            <a:extLst>
              <a:ext uri="{FF2B5EF4-FFF2-40B4-BE49-F238E27FC236}">
                <a16:creationId xmlns:a16="http://schemas.microsoft.com/office/drawing/2014/main" id="{185009C4-DD68-4DDE-828B-B83054DED456}"/>
              </a:ext>
            </a:extLst>
          </p:cNvPr>
          <p:cNvSpPr>
            <a:spLocks noGrp="1"/>
          </p:cNvSpPr>
          <p:nvPr>
            <p:ph type="body" sz="quarter" idx="22"/>
          </p:nvPr>
        </p:nvSpPr>
        <p:spPr>
          <a:xfrm>
            <a:off x="7471479" y="1685662"/>
            <a:ext cx="3604227"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7" name="Text Placeholder 28">
            <a:extLst>
              <a:ext uri="{FF2B5EF4-FFF2-40B4-BE49-F238E27FC236}">
                <a16:creationId xmlns:a16="http://schemas.microsoft.com/office/drawing/2014/main" id="{98D22242-F8D0-4936-9A94-6B9B60A70FAE}"/>
              </a:ext>
            </a:extLst>
          </p:cNvPr>
          <p:cNvSpPr>
            <a:spLocks noGrp="1"/>
          </p:cNvSpPr>
          <p:nvPr>
            <p:ph type="body" sz="quarter" idx="23"/>
          </p:nvPr>
        </p:nvSpPr>
        <p:spPr>
          <a:xfrm>
            <a:off x="7465126" y="4125467"/>
            <a:ext cx="2926080" cy="2043558"/>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24">
            <a:extLst>
              <a:ext uri="{FF2B5EF4-FFF2-40B4-BE49-F238E27FC236}">
                <a16:creationId xmlns:a16="http://schemas.microsoft.com/office/drawing/2014/main" id="{9D5F5B25-28F9-4AB0-8A95-273D82DB9431}"/>
              </a:ext>
            </a:extLst>
          </p:cNvPr>
          <p:cNvSpPr>
            <a:spLocks noGrp="1"/>
          </p:cNvSpPr>
          <p:nvPr>
            <p:ph type="body" sz="quarter" idx="24" hasCustomPrompt="1"/>
          </p:nvPr>
        </p:nvSpPr>
        <p:spPr>
          <a:xfrm>
            <a:off x="7433599" y="3307721"/>
            <a:ext cx="3602736" cy="674285"/>
          </a:xfrm>
          <a:noFill/>
        </p:spPr>
        <p:txBody>
          <a:bodyPr anchor="b" anchorCtr="0">
            <a:noAutofit/>
          </a:bodyPr>
          <a:lstStyle>
            <a:lvl1pPr marL="0" indent="0">
              <a:buFontTx/>
              <a:buNone/>
              <a:defRPr sz="84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a:t>
            </a:r>
          </a:p>
        </p:txBody>
      </p:sp>
    </p:spTree>
    <p:extLst>
      <p:ext uri="{BB962C8B-B14F-4D97-AF65-F5344CB8AC3E}">
        <p14:creationId xmlns:p14="http://schemas.microsoft.com/office/powerpoint/2010/main" val="367791900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Main Point">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5440909-07E6-448B-8B11-BCE24BAF394E}"/>
              </a:ext>
            </a:extLst>
          </p:cNvPr>
          <p:cNvSpPr txBox="1"/>
          <p:nvPr userDrawn="1"/>
        </p:nvSpPr>
        <p:spPr>
          <a:xfrm>
            <a:off x="393506" y="309531"/>
            <a:ext cx="11523191" cy="5641440"/>
          </a:xfrm>
          <a:prstGeom prst="rect">
            <a:avLst/>
          </a:prstGeom>
          <a:noFill/>
        </p:spPr>
        <p:txBody>
          <a:bodyPr wrap="square" rtlCol="0">
            <a:noAutofit/>
          </a:bodyPr>
          <a:lstStyle/>
          <a:p>
            <a:pPr algn="l">
              <a:lnSpc>
                <a:spcPct val="90000"/>
              </a:lnSpc>
            </a:pPr>
            <a:r>
              <a:rPr lang="en-US" sz="6800" b="1" spc="-150" baseline="0">
                <a:solidFill>
                  <a:schemeClr val="bg1"/>
                </a:solidFill>
              </a:rPr>
              <a:t>No matter where work happens, digital workﬂows drive productivity and </a:t>
            </a:r>
            <a:br>
              <a:rPr lang="en-US" sz="6800" b="1" spc="-150" baseline="0">
                <a:solidFill>
                  <a:schemeClr val="bg1"/>
                </a:solidFill>
              </a:rPr>
            </a:br>
            <a:r>
              <a:rPr lang="en-US" sz="6800" b="1" spc="-150" baseline="0">
                <a:solidFill>
                  <a:schemeClr val="bg1"/>
                </a:solidFill>
              </a:rPr>
              <a:t>great experiences.</a:t>
            </a:r>
          </a:p>
        </p:txBody>
      </p:sp>
    </p:spTree>
    <p:extLst>
      <p:ext uri="{BB962C8B-B14F-4D97-AF65-F5344CB8AC3E}">
        <p14:creationId xmlns:p14="http://schemas.microsoft.com/office/powerpoint/2010/main" val="309395676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Main point w/Content">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5440909-07E6-448B-8B11-BCE24BAF394E}"/>
              </a:ext>
            </a:extLst>
          </p:cNvPr>
          <p:cNvSpPr txBox="1"/>
          <p:nvPr userDrawn="1"/>
        </p:nvSpPr>
        <p:spPr>
          <a:xfrm>
            <a:off x="393507" y="309531"/>
            <a:ext cx="4927794" cy="5641440"/>
          </a:xfrm>
          <a:prstGeom prst="rect">
            <a:avLst/>
          </a:prstGeom>
          <a:noFill/>
        </p:spPr>
        <p:txBody>
          <a:bodyPr wrap="square" rtlCol="0">
            <a:noAutofit/>
          </a:bodyPr>
          <a:lstStyle/>
          <a:p>
            <a:pPr algn="l">
              <a:lnSpc>
                <a:spcPct val="90000"/>
              </a:lnSpc>
            </a:pPr>
            <a:r>
              <a:rPr lang="en-US" sz="6800" b="1" spc="-150" baseline="0">
                <a:solidFill>
                  <a:schemeClr val="bg1"/>
                </a:solidFill>
              </a:rPr>
              <a:t>Our work makes </a:t>
            </a:r>
            <a:br>
              <a:rPr lang="en-US" sz="6800" b="1" spc="-150" baseline="0">
                <a:solidFill>
                  <a:schemeClr val="bg1"/>
                </a:solidFill>
              </a:rPr>
            </a:br>
            <a:r>
              <a:rPr lang="en-US" sz="6800" b="1" spc="-150" baseline="0">
                <a:solidFill>
                  <a:schemeClr val="bg1"/>
                </a:solidFill>
              </a:rPr>
              <a:t>the world work</a:t>
            </a:r>
          </a:p>
        </p:txBody>
      </p:sp>
      <p:sp>
        <p:nvSpPr>
          <p:cNvPr id="8" name="Text Placeholder 7">
            <a:extLst>
              <a:ext uri="{FF2B5EF4-FFF2-40B4-BE49-F238E27FC236}">
                <a16:creationId xmlns:a16="http://schemas.microsoft.com/office/drawing/2014/main" id="{B85D3E1E-E675-4DE7-9559-E26667D92BDE}"/>
              </a:ext>
            </a:extLst>
          </p:cNvPr>
          <p:cNvSpPr>
            <a:spLocks noGrp="1"/>
          </p:cNvSpPr>
          <p:nvPr>
            <p:ph type="body" sz="quarter" idx="14"/>
          </p:nvPr>
        </p:nvSpPr>
        <p:spPr>
          <a:xfrm>
            <a:off x="7461608" y="361337"/>
            <a:ext cx="4176355" cy="4504351"/>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788186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p:nvPr>
        </p:nvSpPr>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p:nvPr>
        </p:nvSpPr>
        <p:spPr>
          <a:xfrm>
            <a:off x="448056" y="1106424"/>
            <a:ext cx="10835640" cy="4504817"/>
          </a:xfrm>
        </p:spPr>
        <p:txBody>
          <a:bodyPr>
            <a:noAutofit/>
          </a:bodyPr>
          <a:lstStyle>
            <a:lvl1pPr marL="0" indent="0">
              <a:spcBef>
                <a:spcPts val="2200"/>
              </a:spcBef>
              <a:buFont typeface="Arial" panose="020B0604020202020204" pitchFamily="34" charse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17463689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afe Harb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0EBC5-C1B7-3348-B361-FA551838318D}"/>
              </a:ext>
            </a:extLst>
          </p:cNvPr>
          <p:cNvSpPr>
            <a:spLocks noGrp="1"/>
          </p:cNvSpPr>
          <p:nvPr>
            <p:ph type="title" hasCustomPrompt="1"/>
          </p:nvPr>
        </p:nvSpPr>
        <p:spPr/>
        <p:txBody>
          <a:bodyPr>
            <a:noAutofit/>
          </a:bodyPr>
          <a:lstStyle/>
          <a:p>
            <a:r>
              <a:rPr lang="en-US"/>
              <a:t>Safe harbor notice for forward-looking statements</a:t>
            </a:r>
          </a:p>
        </p:txBody>
      </p:sp>
      <p:sp>
        <p:nvSpPr>
          <p:cNvPr id="6" name="Rectangle 5">
            <a:extLst>
              <a:ext uri="{FF2B5EF4-FFF2-40B4-BE49-F238E27FC236}">
                <a16:creationId xmlns:a16="http://schemas.microsoft.com/office/drawing/2014/main" id="{71B59950-F9CA-420D-B99E-96F53F448F55}"/>
              </a:ext>
            </a:extLst>
          </p:cNvPr>
          <p:cNvSpPr/>
          <p:nvPr userDrawn="1"/>
        </p:nvSpPr>
        <p:spPr bwMode="gray">
          <a:xfrm>
            <a:off x="456746" y="1521309"/>
            <a:ext cx="10161969" cy="4104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nSpc>
                <a:spcPct val="100000"/>
              </a:lnSpc>
            </a:pPr>
            <a:r>
              <a:rPr lang="en-US" sz="1600">
                <a:solidFill>
                  <a:schemeClr val="bg1"/>
                </a:solidFill>
              </a:rPr>
              <a:t>This presentation may contain “forward-looking” statements that are based on our beliefs and assumptions and on information currently available to us only as of the date of this presentation. Forward‑looking statements involve known and unknown risks, uncertainties, and other factors that may cause actual results to differ materially from those expected or implied by the forward‑looking statements. Further information on these and other factors that could cause or contribute to such differences include, but are not limited to, those discussed in the section titled “Risk Factors,” set forth in our most recent Annual Report on Form 10-K and Quarterly Report on Form 10-Q and in our other Securities and Exchange Commission filings. We cannot guarantee that we will achieve the plans, intentions, or expectations disclosed in our forward‐looking statements, and you should not place undue reliance on our forward‐looking statements. The information on new products, features, or functionality is intended to outline our general product direction and should not be relied upon in making a purchasing decision, is for informational purposes only, and shall not be incorporated into any contract, and is not a commitment, promise, or legal obligation to deliver any material, code, </a:t>
            </a:r>
            <a:br>
              <a:rPr lang="en-US" sz="1600">
                <a:solidFill>
                  <a:schemeClr val="bg1"/>
                </a:solidFill>
              </a:rPr>
            </a:br>
            <a:r>
              <a:rPr lang="en-US" sz="1600">
                <a:solidFill>
                  <a:schemeClr val="bg1"/>
                </a:solidFill>
              </a:rPr>
              <a:t>or functionality. The development, release, and timing of any features or functionality described </a:t>
            </a:r>
            <a:br>
              <a:rPr lang="en-US" sz="1600">
                <a:solidFill>
                  <a:schemeClr val="bg1"/>
                </a:solidFill>
              </a:rPr>
            </a:br>
            <a:r>
              <a:rPr lang="en-US" sz="1600">
                <a:solidFill>
                  <a:schemeClr val="bg1"/>
                </a:solidFill>
              </a:rPr>
              <a:t>for our products remains at our sole discretion. We undertake no obligation, and do not intend, </a:t>
            </a:r>
            <a:br>
              <a:rPr lang="en-US" sz="1600">
                <a:solidFill>
                  <a:schemeClr val="bg1"/>
                </a:solidFill>
              </a:rPr>
            </a:br>
            <a:r>
              <a:rPr lang="en-US" sz="1600">
                <a:solidFill>
                  <a:schemeClr val="bg1"/>
                </a:solidFill>
              </a:rPr>
              <a:t>to update the forward‑looking statements.</a:t>
            </a:r>
          </a:p>
        </p:txBody>
      </p:sp>
    </p:spTree>
    <p:extLst>
      <p:ext uri="{BB962C8B-B14F-4D97-AF65-F5344CB8AC3E}">
        <p14:creationId xmlns:p14="http://schemas.microsoft.com/office/powerpoint/2010/main" val="87962520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Speaker Intro">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EE4EDAD0-0380-4AB8-9844-156B9F5E95D8}"/>
              </a:ext>
            </a:extLst>
          </p:cNvPr>
          <p:cNvSpPr>
            <a:spLocks noGrp="1"/>
          </p:cNvSpPr>
          <p:nvPr>
            <p:ph type="pic" sz="quarter" idx="21" hasCustomPrompt="1"/>
          </p:nvPr>
        </p:nvSpPr>
        <p:spPr bwMode="invGray">
          <a:xfrm>
            <a:off x="546100" y="1755774"/>
            <a:ext cx="1292226" cy="1292226"/>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rgbClr val="1A5D68"/>
          </a:solidFill>
        </p:spPr>
        <p:txBody>
          <a:bodyPr wrap="square" anchor="ctr" anchorCtr="0">
            <a:noAutofit/>
          </a:bodyPr>
          <a:lstStyle>
            <a:lvl1pPr>
              <a:defRPr sz="1100"/>
            </a:lvl1pPr>
          </a:lstStyle>
          <a:p>
            <a:r>
              <a:rPr lang="en-US"/>
              <a:t>Place headshot</a:t>
            </a:r>
          </a:p>
        </p:txBody>
      </p:sp>
      <p:sp>
        <p:nvSpPr>
          <p:cNvPr id="2" name="Title 1"/>
          <p:cNvSpPr>
            <a:spLocks noGrp="1"/>
          </p:cNvSpPr>
          <p:nvPr>
            <p:ph type="title"/>
          </p:nvPr>
        </p:nvSpPr>
        <p:spPr bwMode="invGray">
          <a:xfrm>
            <a:off x="450409" y="310896"/>
            <a:ext cx="11192256" cy="1197864"/>
          </a:xfrm>
          <a:prstGeom prst="rect">
            <a:avLst/>
          </a:prstGeom>
        </p:spPr>
        <p:txBody>
          <a:bodyPr vert="horz" lIns="91440" tIns="45720" rIns="91440" bIns="45720" rtlCol="0" anchor="t" anchorCtr="0">
            <a:noAutofit/>
          </a:bodyPr>
          <a:lstStyle>
            <a:lvl1pPr>
              <a:defRPr lang="en-US" dirty="0"/>
            </a:lvl1pPr>
          </a:lstStyle>
          <a:p>
            <a:pPr lvl="0"/>
            <a:r>
              <a:rPr lang="en-US"/>
              <a:t>Click to edit Master title style</a:t>
            </a:r>
          </a:p>
        </p:txBody>
      </p:sp>
      <p:sp>
        <p:nvSpPr>
          <p:cNvPr id="6" name="Content Placeholder 5"/>
          <p:cNvSpPr>
            <a:spLocks noGrp="1"/>
          </p:cNvSpPr>
          <p:nvPr>
            <p:ph sz="quarter" idx="10" hasCustomPrompt="1"/>
          </p:nvPr>
        </p:nvSpPr>
        <p:spPr bwMode="invGray">
          <a:xfrm>
            <a:off x="459559" y="3479246"/>
            <a:ext cx="4158477" cy="2627900"/>
          </a:xfrm>
        </p:spPr>
        <p:txBody>
          <a:bodyPr/>
          <a:lstStyle>
            <a:lvl1pPr marL="0" indent="0">
              <a:lnSpc>
                <a:spcPct val="100000"/>
              </a:lnSpc>
              <a:spcBef>
                <a:spcPts val="1200"/>
              </a:spcBef>
              <a:buNone/>
              <a:defRPr sz="1400">
                <a:solidFill>
                  <a:schemeClr val="bg2"/>
                </a:solidFill>
              </a:defRPr>
            </a:lvl1pPr>
            <a:lvl2pPr>
              <a:buNone/>
              <a:defRPr sz="1400">
                <a:solidFill>
                  <a:schemeClr val="bg2"/>
                </a:solidFill>
              </a:defRPr>
            </a:lvl2pPr>
          </a:lstStyle>
          <a:p>
            <a:pPr lvl="0"/>
            <a:r>
              <a:rPr lang="en-US"/>
              <a:t>Click to edit master text styles</a:t>
            </a:r>
          </a:p>
        </p:txBody>
      </p:sp>
      <p:sp>
        <p:nvSpPr>
          <p:cNvPr id="7" name="Content Placeholder 5"/>
          <p:cNvSpPr>
            <a:spLocks noGrp="1"/>
          </p:cNvSpPr>
          <p:nvPr>
            <p:ph sz="quarter" idx="11" hasCustomPrompt="1"/>
          </p:nvPr>
        </p:nvSpPr>
        <p:spPr bwMode="invGray">
          <a:xfrm>
            <a:off x="5367084" y="3479246"/>
            <a:ext cx="4601337" cy="2627900"/>
          </a:xfrm>
        </p:spPr>
        <p:txBody>
          <a:bodyPr/>
          <a:lstStyle>
            <a:lvl1pPr marL="0" indent="0">
              <a:lnSpc>
                <a:spcPct val="100000"/>
              </a:lnSpc>
              <a:spcBef>
                <a:spcPts val="1200"/>
              </a:spcBef>
              <a:buNone/>
              <a:defRPr sz="1400">
                <a:solidFill>
                  <a:schemeClr val="bg2"/>
                </a:solidFill>
              </a:defRPr>
            </a:lvl1pPr>
            <a:lvl2pPr>
              <a:buNone/>
              <a:defRPr sz="1400">
                <a:solidFill>
                  <a:schemeClr val="bg2"/>
                </a:solidFill>
              </a:defRPr>
            </a:lvl2pPr>
          </a:lstStyle>
          <a:p>
            <a:pPr lvl="0"/>
            <a:r>
              <a:rPr lang="en-US"/>
              <a:t>Click to edit master text styles</a:t>
            </a:r>
          </a:p>
        </p:txBody>
      </p:sp>
      <p:sp>
        <p:nvSpPr>
          <p:cNvPr id="27" name="Picture Placeholder 26">
            <a:extLst>
              <a:ext uri="{FF2B5EF4-FFF2-40B4-BE49-F238E27FC236}">
                <a16:creationId xmlns:a16="http://schemas.microsoft.com/office/drawing/2014/main" id="{3E8E0FF5-4F9E-DC49-A0F7-432C85EC7B77}"/>
              </a:ext>
            </a:extLst>
          </p:cNvPr>
          <p:cNvSpPr>
            <a:spLocks noGrp="1"/>
          </p:cNvSpPr>
          <p:nvPr>
            <p:ph type="pic" sz="quarter" idx="14" hasCustomPrompt="1"/>
          </p:nvPr>
        </p:nvSpPr>
        <p:spPr bwMode="invGray">
          <a:xfrm>
            <a:off x="2165729" y="1755774"/>
            <a:ext cx="1632052" cy="1280160"/>
          </a:xfrm>
        </p:spPr>
        <p:txBody>
          <a:bodyPr anchor="ctr"/>
          <a:lstStyle>
            <a:lvl1pPr algn="ctr">
              <a:buNone/>
              <a:defRPr sz="1200"/>
            </a:lvl1pPr>
          </a:lstStyle>
          <a:p>
            <a:r>
              <a:rPr lang="en-US"/>
              <a:t>Place logo</a:t>
            </a:r>
          </a:p>
        </p:txBody>
      </p:sp>
      <p:cxnSp>
        <p:nvCxnSpPr>
          <p:cNvPr id="14" name="Straight Connector 13">
            <a:extLst>
              <a:ext uri="{FF2B5EF4-FFF2-40B4-BE49-F238E27FC236}">
                <a16:creationId xmlns:a16="http://schemas.microsoft.com/office/drawing/2014/main" id="{E5822000-2F5A-4E09-9F05-746BEFAFEDE5}"/>
              </a:ext>
            </a:extLst>
          </p:cNvPr>
          <p:cNvCxnSpPr>
            <a:cxnSpLocks/>
          </p:cNvCxnSpPr>
          <p:nvPr userDrawn="1"/>
        </p:nvCxnSpPr>
        <p:spPr bwMode="invGray">
          <a:xfrm>
            <a:off x="5053577" y="3565525"/>
            <a:ext cx="0" cy="25964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3312782"/>
      </p:ext>
    </p:extLst>
  </p:cSld>
  <p:clrMapOvr>
    <a:masterClrMapping/>
  </p:clrMapOvr>
  <p:transition>
    <p:fade/>
  </p:transition>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Speaker Intro">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EE4EDAD0-0380-4AB8-9844-156B9F5E95D8}"/>
              </a:ext>
            </a:extLst>
          </p:cNvPr>
          <p:cNvSpPr>
            <a:spLocks noGrp="1"/>
          </p:cNvSpPr>
          <p:nvPr>
            <p:ph type="pic" sz="quarter" idx="21" hasCustomPrompt="1"/>
          </p:nvPr>
        </p:nvSpPr>
        <p:spPr bwMode="invGray">
          <a:xfrm>
            <a:off x="1247775" y="1755774"/>
            <a:ext cx="1292226" cy="1292226"/>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rgbClr val="1A5D68"/>
          </a:solidFill>
        </p:spPr>
        <p:txBody>
          <a:bodyPr wrap="square" anchor="ctr" anchorCtr="0">
            <a:noAutofit/>
          </a:bodyPr>
          <a:lstStyle>
            <a:lvl1pPr>
              <a:defRPr sz="1100"/>
            </a:lvl1pPr>
          </a:lstStyle>
          <a:p>
            <a:r>
              <a:rPr lang="en-US"/>
              <a:t>Place headshot</a:t>
            </a:r>
          </a:p>
        </p:txBody>
      </p:sp>
      <p:sp>
        <p:nvSpPr>
          <p:cNvPr id="2" name="Title 1"/>
          <p:cNvSpPr>
            <a:spLocks noGrp="1"/>
          </p:cNvSpPr>
          <p:nvPr>
            <p:ph type="title"/>
          </p:nvPr>
        </p:nvSpPr>
        <p:spPr bwMode="invGray">
          <a:xfrm>
            <a:off x="450409" y="310896"/>
            <a:ext cx="11192256" cy="1197864"/>
          </a:xfrm>
          <a:prstGeom prst="rect">
            <a:avLst/>
          </a:prstGeom>
        </p:spPr>
        <p:txBody>
          <a:bodyPr vert="horz" lIns="91440" tIns="45720" rIns="91440" bIns="45720" rtlCol="0" anchor="t" anchorCtr="0">
            <a:noAutofit/>
          </a:bodyPr>
          <a:lstStyle>
            <a:lvl1pPr>
              <a:defRPr lang="en-US" dirty="0"/>
            </a:lvl1pPr>
          </a:lstStyle>
          <a:p>
            <a:pPr lvl="0"/>
            <a:r>
              <a:rPr lang="en-US"/>
              <a:t>Click to edit Master title style</a:t>
            </a:r>
          </a:p>
        </p:txBody>
      </p:sp>
      <p:sp>
        <p:nvSpPr>
          <p:cNvPr id="6" name="Content Placeholder 5"/>
          <p:cNvSpPr>
            <a:spLocks noGrp="1"/>
          </p:cNvSpPr>
          <p:nvPr>
            <p:ph sz="quarter" idx="10" hasCustomPrompt="1"/>
          </p:nvPr>
        </p:nvSpPr>
        <p:spPr bwMode="invGray">
          <a:xfrm>
            <a:off x="1161235" y="3479246"/>
            <a:ext cx="4289780" cy="2175429"/>
          </a:xfrm>
        </p:spPr>
        <p:txBody>
          <a:bodyPr/>
          <a:lstStyle>
            <a:lvl1pPr marL="0" indent="0">
              <a:lnSpc>
                <a:spcPct val="100000"/>
              </a:lnSpc>
              <a:spcBef>
                <a:spcPts val="1200"/>
              </a:spcBef>
              <a:buNone/>
              <a:defRPr sz="1400">
                <a:solidFill>
                  <a:schemeClr val="bg2"/>
                </a:solidFill>
              </a:defRPr>
            </a:lvl1pPr>
            <a:lvl2pPr>
              <a:buNone/>
              <a:defRPr sz="1400">
                <a:solidFill>
                  <a:schemeClr val="bg2"/>
                </a:solidFill>
              </a:defRPr>
            </a:lvl2pPr>
          </a:lstStyle>
          <a:p>
            <a:pPr lvl="0"/>
            <a:r>
              <a:rPr lang="en-US"/>
              <a:t>Click to edit master text styles</a:t>
            </a:r>
          </a:p>
        </p:txBody>
      </p:sp>
      <p:sp>
        <p:nvSpPr>
          <p:cNvPr id="7" name="Content Placeholder 5"/>
          <p:cNvSpPr>
            <a:spLocks noGrp="1"/>
          </p:cNvSpPr>
          <p:nvPr>
            <p:ph sz="quarter" idx="11" hasCustomPrompt="1"/>
          </p:nvPr>
        </p:nvSpPr>
        <p:spPr bwMode="invGray">
          <a:xfrm>
            <a:off x="6759932" y="3479246"/>
            <a:ext cx="4331827" cy="2175429"/>
          </a:xfrm>
        </p:spPr>
        <p:txBody>
          <a:bodyPr/>
          <a:lstStyle>
            <a:lvl1pPr marL="0" indent="0">
              <a:lnSpc>
                <a:spcPct val="100000"/>
              </a:lnSpc>
              <a:spcBef>
                <a:spcPts val="1200"/>
              </a:spcBef>
              <a:buNone/>
              <a:defRPr sz="1400">
                <a:solidFill>
                  <a:schemeClr val="bg2"/>
                </a:solidFill>
              </a:defRPr>
            </a:lvl1pPr>
            <a:lvl2pPr>
              <a:buNone/>
              <a:defRPr sz="1400">
                <a:solidFill>
                  <a:schemeClr val="bg2"/>
                </a:solidFill>
              </a:defRPr>
            </a:lvl2pPr>
          </a:lstStyle>
          <a:p>
            <a:pPr lvl="0"/>
            <a:r>
              <a:rPr lang="en-US"/>
              <a:t>Click to edit master text styles</a:t>
            </a:r>
          </a:p>
        </p:txBody>
      </p:sp>
      <p:sp>
        <p:nvSpPr>
          <p:cNvPr id="27" name="Picture Placeholder 26">
            <a:extLst>
              <a:ext uri="{FF2B5EF4-FFF2-40B4-BE49-F238E27FC236}">
                <a16:creationId xmlns:a16="http://schemas.microsoft.com/office/drawing/2014/main" id="{3E8E0FF5-4F9E-DC49-A0F7-432C85EC7B77}"/>
              </a:ext>
            </a:extLst>
          </p:cNvPr>
          <p:cNvSpPr>
            <a:spLocks noGrp="1"/>
          </p:cNvSpPr>
          <p:nvPr>
            <p:ph type="pic" sz="quarter" idx="14" hasCustomPrompt="1"/>
          </p:nvPr>
        </p:nvSpPr>
        <p:spPr bwMode="invGray">
          <a:xfrm>
            <a:off x="2867404" y="1755774"/>
            <a:ext cx="1632052" cy="1280160"/>
          </a:xfrm>
        </p:spPr>
        <p:txBody>
          <a:bodyPr anchor="ctr"/>
          <a:lstStyle>
            <a:lvl1pPr algn="ctr">
              <a:buNone/>
              <a:defRPr sz="1200"/>
            </a:lvl1pPr>
          </a:lstStyle>
          <a:p>
            <a:r>
              <a:rPr lang="en-US"/>
              <a:t>Place logo</a:t>
            </a:r>
          </a:p>
        </p:txBody>
      </p:sp>
      <p:sp>
        <p:nvSpPr>
          <p:cNvPr id="11" name="Picture Placeholder 26">
            <a:extLst>
              <a:ext uri="{FF2B5EF4-FFF2-40B4-BE49-F238E27FC236}">
                <a16:creationId xmlns:a16="http://schemas.microsoft.com/office/drawing/2014/main" id="{592ECBE6-56C9-744E-86E8-3F7F48BD6DD2}"/>
              </a:ext>
            </a:extLst>
          </p:cNvPr>
          <p:cNvSpPr>
            <a:spLocks noGrp="1"/>
          </p:cNvSpPr>
          <p:nvPr>
            <p:ph type="pic" sz="quarter" idx="17" hasCustomPrompt="1"/>
          </p:nvPr>
        </p:nvSpPr>
        <p:spPr bwMode="invGray">
          <a:xfrm>
            <a:off x="8468137" y="1755774"/>
            <a:ext cx="1632052" cy="1280160"/>
          </a:xfrm>
        </p:spPr>
        <p:txBody>
          <a:bodyPr anchor="ctr"/>
          <a:lstStyle>
            <a:lvl1pPr algn="ctr">
              <a:buNone/>
              <a:defRPr sz="1200"/>
            </a:lvl1pPr>
          </a:lstStyle>
          <a:p>
            <a:r>
              <a:rPr lang="en-US"/>
              <a:t>Place logo</a:t>
            </a:r>
          </a:p>
        </p:txBody>
      </p:sp>
      <p:sp>
        <p:nvSpPr>
          <p:cNvPr id="30" name="Picture Placeholder 29">
            <a:extLst>
              <a:ext uri="{FF2B5EF4-FFF2-40B4-BE49-F238E27FC236}">
                <a16:creationId xmlns:a16="http://schemas.microsoft.com/office/drawing/2014/main" id="{A6C82BA8-A698-4282-BCA0-9CC104DC70B7}"/>
              </a:ext>
            </a:extLst>
          </p:cNvPr>
          <p:cNvSpPr>
            <a:spLocks noGrp="1"/>
          </p:cNvSpPr>
          <p:nvPr>
            <p:ph type="pic" sz="quarter" idx="22" hasCustomPrompt="1"/>
          </p:nvPr>
        </p:nvSpPr>
        <p:spPr bwMode="invGray">
          <a:xfrm>
            <a:off x="6858580" y="1755774"/>
            <a:ext cx="1292226" cy="1292226"/>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rgbClr val="1A5D68"/>
          </a:solidFill>
        </p:spPr>
        <p:txBody>
          <a:bodyPr wrap="square" anchor="ctr" anchorCtr="0">
            <a:noAutofit/>
          </a:bodyPr>
          <a:lstStyle>
            <a:lvl1pPr>
              <a:defRPr sz="1100"/>
            </a:lvl1pPr>
          </a:lstStyle>
          <a:p>
            <a:r>
              <a:rPr lang="en-US"/>
              <a:t>Place headshot</a:t>
            </a:r>
          </a:p>
        </p:txBody>
      </p:sp>
      <p:cxnSp>
        <p:nvCxnSpPr>
          <p:cNvPr id="14" name="Straight Connector 13">
            <a:extLst>
              <a:ext uri="{FF2B5EF4-FFF2-40B4-BE49-F238E27FC236}">
                <a16:creationId xmlns:a16="http://schemas.microsoft.com/office/drawing/2014/main" id="{E5822000-2F5A-4E09-9F05-746BEFAFEDE5}"/>
              </a:ext>
            </a:extLst>
          </p:cNvPr>
          <p:cNvCxnSpPr>
            <a:cxnSpLocks/>
          </p:cNvCxnSpPr>
          <p:nvPr userDrawn="1"/>
        </p:nvCxnSpPr>
        <p:spPr bwMode="invGray">
          <a:xfrm>
            <a:off x="6095467" y="1755774"/>
            <a:ext cx="0" cy="389890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95248"/>
      </p:ext>
    </p:extLst>
  </p:cSld>
  <p:clrMapOvr>
    <a:masterClrMapping/>
  </p:clrMapOvr>
  <p:transition>
    <p:fade/>
  </p:transition>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_Speaker Intro">
    <p:spTree>
      <p:nvGrpSpPr>
        <p:cNvPr id="1" name=""/>
        <p:cNvGrpSpPr/>
        <p:nvPr/>
      </p:nvGrpSpPr>
      <p:grpSpPr>
        <a:xfrm>
          <a:off x="0" y="0"/>
          <a:ext cx="0" cy="0"/>
          <a:chOff x="0" y="0"/>
          <a:chExt cx="0" cy="0"/>
        </a:xfrm>
      </p:grpSpPr>
      <p:sp>
        <p:nvSpPr>
          <p:cNvPr id="27" name="Picture Placeholder 26">
            <a:extLst>
              <a:ext uri="{FF2B5EF4-FFF2-40B4-BE49-F238E27FC236}">
                <a16:creationId xmlns:a16="http://schemas.microsoft.com/office/drawing/2014/main" id="{3E8E0FF5-4F9E-DC49-A0F7-432C85EC7B77}"/>
              </a:ext>
            </a:extLst>
          </p:cNvPr>
          <p:cNvSpPr>
            <a:spLocks noGrp="1"/>
          </p:cNvSpPr>
          <p:nvPr>
            <p:ph type="pic" sz="quarter" idx="14" hasCustomPrompt="1"/>
          </p:nvPr>
        </p:nvSpPr>
        <p:spPr bwMode="invGray">
          <a:xfrm>
            <a:off x="1819143" y="1895882"/>
            <a:ext cx="1632052" cy="1280160"/>
          </a:xfrm>
        </p:spPr>
        <p:txBody>
          <a:bodyPr anchor="ctr"/>
          <a:lstStyle>
            <a:lvl1pPr algn="ctr">
              <a:buNone/>
              <a:defRPr sz="1200"/>
            </a:lvl1pPr>
          </a:lstStyle>
          <a:p>
            <a:r>
              <a:rPr lang="en-US"/>
              <a:t>Place logo</a:t>
            </a:r>
          </a:p>
        </p:txBody>
      </p:sp>
      <p:sp>
        <p:nvSpPr>
          <p:cNvPr id="11" name="Picture Placeholder 26">
            <a:extLst>
              <a:ext uri="{FF2B5EF4-FFF2-40B4-BE49-F238E27FC236}">
                <a16:creationId xmlns:a16="http://schemas.microsoft.com/office/drawing/2014/main" id="{592ECBE6-56C9-744E-86E8-3F7F48BD6DD2}"/>
              </a:ext>
            </a:extLst>
          </p:cNvPr>
          <p:cNvSpPr>
            <a:spLocks noGrp="1"/>
          </p:cNvSpPr>
          <p:nvPr>
            <p:ph type="pic" sz="quarter" idx="17" hasCustomPrompt="1"/>
          </p:nvPr>
        </p:nvSpPr>
        <p:spPr bwMode="invGray">
          <a:xfrm>
            <a:off x="5718093" y="1895882"/>
            <a:ext cx="1632052" cy="1280160"/>
          </a:xfrm>
        </p:spPr>
        <p:txBody>
          <a:bodyPr anchor="ctr"/>
          <a:lstStyle>
            <a:lvl1pPr algn="ctr">
              <a:buNone/>
              <a:defRPr sz="1200"/>
            </a:lvl1pPr>
          </a:lstStyle>
          <a:p>
            <a:r>
              <a:rPr lang="en-US"/>
              <a:t>Place logo</a:t>
            </a:r>
          </a:p>
        </p:txBody>
      </p:sp>
      <p:sp>
        <p:nvSpPr>
          <p:cNvPr id="23" name="Picture Placeholder 26">
            <a:extLst>
              <a:ext uri="{FF2B5EF4-FFF2-40B4-BE49-F238E27FC236}">
                <a16:creationId xmlns:a16="http://schemas.microsoft.com/office/drawing/2014/main" id="{C1B5F03B-87F7-CC4B-8310-C35AC00889A8}"/>
              </a:ext>
            </a:extLst>
          </p:cNvPr>
          <p:cNvSpPr>
            <a:spLocks noGrp="1"/>
          </p:cNvSpPr>
          <p:nvPr>
            <p:ph type="pic" sz="quarter" idx="20" hasCustomPrompt="1"/>
          </p:nvPr>
        </p:nvSpPr>
        <p:spPr bwMode="invGray">
          <a:xfrm>
            <a:off x="9529763" y="1895882"/>
            <a:ext cx="1632052" cy="1280160"/>
          </a:xfrm>
        </p:spPr>
        <p:txBody>
          <a:bodyPr anchor="ctr"/>
          <a:lstStyle>
            <a:lvl1pPr algn="ctr">
              <a:buNone/>
              <a:defRPr sz="1200"/>
            </a:lvl1pPr>
          </a:lstStyle>
          <a:p>
            <a:r>
              <a:rPr lang="en-US"/>
              <a:t>Place logo</a:t>
            </a:r>
          </a:p>
        </p:txBody>
      </p:sp>
      <p:sp>
        <p:nvSpPr>
          <p:cNvPr id="29" name="Picture Placeholder 28">
            <a:extLst>
              <a:ext uri="{FF2B5EF4-FFF2-40B4-BE49-F238E27FC236}">
                <a16:creationId xmlns:a16="http://schemas.microsoft.com/office/drawing/2014/main" id="{EE4EDAD0-0380-4AB8-9844-156B9F5E95D8}"/>
              </a:ext>
            </a:extLst>
          </p:cNvPr>
          <p:cNvSpPr>
            <a:spLocks noGrp="1"/>
          </p:cNvSpPr>
          <p:nvPr>
            <p:ph type="pic" sz="quarter" idx="21" hasCustomPrompt="1"/>
          </p:nvPr>
        </p:nvSpPr>
        <p:spPr bwMode="invGray">
          <a:xfrm>
            <a:off x="546100" y="1936646"/>
            <a:ext cx="1111354" cy="1111354"/>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rgbClr val="1A5D68"/>
          </a:solidFill>
        </p:spPr>
        <p:txBody>
          <a:bodyPr wrap="square" anchor="ctr" anchorCtr="0">
            <a:noAutofit/>
          </a:bodyPr>
          <a:lstStyle>
            <a:lvl1pPr>
              <a:defRPr sz="1100"/>
            </a:lvl1pPr>
          </a:lstStyle>
          <a:p>
            <a:r>
              <a:rPr lang="en-US"/>
              <a:t>Place headshot</a:t>
            </a:r>
          </a:p>
        </p:txBody>
      </p:sp>
      <p:sp>
        <p:nvSpPr>
          <p:cNvPr id="2" name="Title 1"/>
          <p:cNvSpPr>
            <a:spLocks noGrp="1"/>
          </p:cNvSpPr>
          <p:nvPr>
            <p:ph type="title"/>
          </p:nvPr>
        </p:nvSpPr>
        <p:spPr bwMode="invGray">
          <a:xfrm>
            <a:off x="450409" y="310896"/>
            <a:ext cx="11192256" cy="1197864"/>
          </a:xfrm>
          <a:prstGeom prst="rect">
            <a:avLst/>
          </a:prstGeom>
        </p:spPr>
        <p:txBody>
          <a:bodyPr vert="horz" lIns="91440" tIns="45720" rIns="91440" bIns="45720" rtlCol="0" anchor="t" anchorCtr="0">
            <a:noAutofit/>
          </a:bodyPr>
          <a:lstStyle>
            <a:lvl1pPr>
              <a:defRPr lang="en-US" dirty="0"/>
            </a:lvl1pPr>
          </a:lstStyle>
          <a:p>
            <a:pPr lvl="0"/>
            <a:r>
              <a:rPr lang="en-US"/>
              <a:t>Click to edit Master title style</a:t>
            </a:r>
          </a:p>
        </p:txBody>
      </p:sp>
      <p:sp>
        <p:nvSpPr>
          <p:cNvPr id="6" name="Content Placeholder 5"/>
          <p:cNvSpPr>
            <a:spLocks noGrp="1"/>
          </p:cNvSpPr>
          <p:nvPr>
            <p:ph sz="quarter" idx="10" hasCustomPrompt="1"/>
          </p:nvPr>
        </p:nvSpPr>
        <p:spPr bwMode="invGray">
          <a:xfrm>
            <a:off x="459560" y="3479246"/>
            <a:ext cx="2987006" cy="2627900"/>
          </a:xfrm>
        </p:spPr>
        <p:txBody>
          <a:bodyPr/>
          <a:lstStyle>
            <a:lvl1pPr marL="0" indent="0">
              <a:lnSpc>
                <a:spcPct val="100000"/>
              </a:lnSpc>
              <a:spcBef>
                <a:spcPts val="1200"/>
              </a:spcBef>
              <a:buNone/>
              <a:defRPr sz="1400">
                <a:solidFill>
                  <a:schemeClr val="bg2"/>
                </a:solidFill>
              </a:defRPr>
            </a:lvl1pPr>
            <a:lvl2pPr>
              <a:buNone/>
              <a:defRPr sz="1400">
                <a:solidFill>
                  <a:schemeClr val="bg2"/>
                </a:solidFill>
              </a:defRPr>
            </a:lvl2pPr>
          </a:lstStyle>
          <a:p>
            <a:pPr lvl="0"/>
            <a:r>
              <a:rPr lang="en-US"/>
              <a:t>Click to edit master text styles</a:t>
            </a:r>
          </a:p>
        </p:txBody>
      </p:sp>
      <p:sp>
        <p:nvSpPr>
          <p:cNvPr id="7" name="Content Placeholder 5"/>
          <p:cNvSpPr>
            <a:spLocks noGrp="1"/>
          </p:cNvSpPr>
          <p:nvPr>
            <p:ph sz="quarter" idx="11" hasCustomPrompt="1"/>
          </p:nvPr>
        </p:nvSpPr>
        <p:spPr bwMode="invGray">
          <a:xfrm>
            <a:off x="4316211" y="3479246"/>
            <a:ext cx="3108527" cy="2627900"/>
          </a:xfrm>
        </p:spPr>
        <p:txBody>
          <a:bodyPr/>
          <a:lstStyle>
            <a:lvl1pPr marL="0" indent="0">
              <a:lnSpc>
                <a:spcPct val="100000"/>
              </a:lnSpc>
              <a:spcBef>
                <a:spcPts val="1200"/>
              </a:spcBef>
              <a:buNone/>
              <a:defRPr sz="1400">
                <a:solidFill>
                  <a:schemeClr val="bg2"/>
                </a:solidFill>
              </a:defRPr>
            </a:lvl1pPr>
            <a:lvl2pPr>
              <a:buNone/>
              <a:defRPr sz="1400">
                <a:solidFill>
                  <a:schemeClr val="bg2"/>
                </a:solidFill>
              </a:defRPr>
            </a:lvl2pPr>
          </a:lstStyle>
          <a:p>
            <a:pPr lvl="0"/>
            <a:r>
              <a:rPr lang="en-US"/>
              <a:t>Click to edit master text styles</a:t>
            </a:r>
          </a:p>
        </p:txBody>
      </p:sp>
      <p:sp>
        <p:nvSpPr>
          <p:cNvPr id="20" name="Content Placeholder 5">
            <a:extLst>
              <a:ext uri="{FF2B5EF4-FFF2-40B4-BE49-F238E27FC236}">
                <a16:creationId xmlns:a16="http://schemas.microsoft.com/office/drawing/2014/main" id="{AE3D3BFE-D8E4-744C-9DC7-45ED04ADA0EA}"/>
              </a:ext>
            </a:extLst>
          </p:cNvPr>
          <p:cNvSpPr>
            <a:spLocks noGrp="1"/>
          </p:cNvSpPr>
          <p:nvPr>
            <p:ph sz="quarter" idx="18" hasCustomPrompt="1"/>
          </p:nvPr>
        </p:nvSpPr>
        <p:spPr bwMode="invGray">
          <a:xfrm>
            <a:off x="8172202" y="3479246"/>
            <a:ext cx="2989613" cy="2627900"/>
          </a:xfrm>
        </p:spPr>
        <p:txBody>
          <a:bodyPr/>
          <a:lstStyle>
            <a:lvl1pPr marL="0" indent="0">
              <a:lnSpc>
                <a:spcPct val="100000"/>
              </a:lnSpc>
              <a:spcBef>
                <a:spcPts val="1200"/>
              </a:spcBef>
              <a:buNone/>
              <a:defRPr sz="1400">
                <a:solidFill>
                  <a:schemeClr val="bg2"/>
                </a:solidFill>
              </a:defRPr>
            </a:lvl1pPr>
            <a:lvl2pPr>
              <a:buNone/>
              <a:defRPr sz="1400">
                <a:solidFill>
                  <a:schemeClr val="bg2"/>
                </a:solidFill>
              </a:defRPr>
            </a:lvl2pPr>
          </a:lstStyle>
          <a:p>
            <a:pPr lvl="0"/>
            <a:r>
              <a:rPr lang="en-US"/>
              <a:t>Click to edit master text styles</a:t>
            </a:r>
          </a:p>
        </p:txBody>
      </p:sp>
      <p:sp>
        <p:nvSpPr>
          <p:cNvPr id="30" name="Picture Placeholder 29">
            <a:extLst>
              <a:ext uri="{FF2B5EF4-FFF2-40B4-BE49-F238E27FC236}">
                <a16:creationId xmlns:a16="http://schemas.microsoft.com/office/drawing/2014/main" id="{A6C82BA8-A698-4282-BCA0-9CC104DC70B7}"/>
              </a:ext>
            </a:extLst>
          </p:cNvPr>
          <p:cNvSpPr>
            <a:spLocks noGrp="1"/>
          </p:cNvSpPr>
          <p:nvPr>
            <p:ph type="pic" sz="quarter" idx="22" hasCustomPrompt="1"/>
          </p:nvPr>
        </p:nvSpPr>
        <p:spPr bwMode="invGray">
          <a:xfrm>
            <a:off x="4436980" y="1936646"/>
            <a:ext cx="1111354" cy="1111354"/>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rgbClr val="1A5D68"/>
          </a:solidFill>
        </p:spPr>
        <p:txBody>
          <a:bodyPr wrap="square" anchor="ctr" anchorCtr="0">
            <a:noAutofit/>
          </a:bodyPr>
          <a:lstStyle>
            <a:lvl1pPr>
              <a:defRPr sz="1100"/>
            </a:lvl1pPr>
          </a:lstStyle>
          <a:p>
            <a:r>
              <a:rPr lang="en-US"/>
              <a:t>Place headshot</a:t>
            </a:r>
          </a:p>
        </p:txBody>
      </p:sp>
      <p:sp>
        <p:nvSpPr>
          <p:cNvPr id="31" name="Picture Placeholder 30">
            <a:extLst>
              <a:ext uri="{FF2B5EF4-FFF2-40B4-BE49-F238E27FC236}">
                <a16:creationId xmlns:a16="http://schemas.microsoft.com/office/drawing/2014/main" id="{962560B6-FB4B-4B36-AB57-740126015B9A}"/>
              </a:ext>
            </a:extLst>
          </p:cNvPr>
          <p:cNvSpPr>
            <a:spLocks noGrp="1"/>
          </p:cNvSpPr>
          <p:nvPr>
            <p:ph type="pic" sz="quarter" idx="23" hasCustomPrompt="1"/>
          </p:nvPr>
        </p:nvSpPr>
        <p:spPr bwMode="invGray">
          <a:xfrm>
            <a:off x="8262938" y="1933902"/>
            <a:ext cx="1114097" cy="1114097"/>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rgbClr val="1A5D68"/>
          </a:solidFill>
        </p:spPr>
        <p:txBody>
          <a:bodyPr wrap="square" anchor="ctr" anchorCtr="0">
            <a:noAutofit/>
          </a:bodyPr>
          <a:lstStyle>
            <a:lvl1pPr>
              <a:defRPr sz="1100"/>
            </a:lvl1pPr>
          </a:lstStyle>
          <a:p>
            <a:r>
              <a:rPr lang="en-US"/>
              <a:t>Place headshot</a:t>
            </a:r>
          </a:p>
        </p:txBody>
      </p:sp>
    </p:spTree>
    <p:extLst>
      <p:ext uri="{BB962C8B-B14F-4D97-AF65-F5344CB8AC3E}">
        <p14:creationId xmlns:p14="http://schemas.microsoft.com/office/powerpoint/2010/main" val="1020072880"/>
      </p:ext>
    </p:extLst>
  </p:cSld>
  <p:clrMapOvr>
    <a:masterClrMapping/>
  </p:clrMapOvr>
  <p:transition>
    <p:fade/>
  </p:transition>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tent w/Key Poi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A5157-2B8D-1343-9CC8-A09A3E238EFE}"/>
              </a:ext>
            </a:extLst>
          </p:cNvPr>
          <p:cNvSpPr>
            <a:spLocks noGrp="1"/>
          </p:cNvSpPr>
          <p:nvPr>
            <p:ph type="title"/>
          </p:nvPr>
        </p:nvSpPr>
        <p:spPr>
          <a:xfrm>
            <a:off x="448056" y="310896"/>
            <a:ext cx="11192256" cy="1194927"/>
          </a:xfrm>
        </p:spPr>
        <p:txBody>
          <a:bodyPr>
            <a:noAutofit/>
          </a:bodyPr>
          <a:lstStyle/>
          <a:p>
            <a:r>
              <a:rPr lang="en-US"/>
              <a:t>Click to edit Master title style</a:t>
            </a:r>
          </a:p>
        </p:txBody>
      </p:sp>
      <p:sp>
        <p:nvSpPr>
          <p:cNvPr id="4" name="Content Placeholder 3">
            <a:extLst>
              <a:ext uri="{FF2B5EF4-FFF2-40B4-BE49-F238E27FC236}">
                <a16:creationId xmlns:a16="http://schemas.microsoft.com/office/drawing/2014/main" id="{D66863CB-394D-5047-BE43-D868DE8CBD36}"/>
              </a:ext>
            </a:extLst>
          </p:cNvPr>
          <p:cNvSpPr>
            <a:spLocks noGrp="1"/>
          </p:cNvSpPr>
          <p:nvPr>
            <p:ph sz="half" idx="2"/>
          </p:nvPr>
        </p:nvSpPr>
        <p:spPr>
          <a:xfrm>
            <a:off x="448056" y="1655845"/>
            <a:ext cx="4306507" cy="3495862"/>
          </a:xfrm>
        </p:spPr>
        <p:txBody>
          <a:bodyPr>
            <a:noAutofit/>
          </a:bodyPr>
          <a:lstStyle>
            <a:lvl1pPr marL="227013" indent="-227013">
              <a:buFont typeface="Arial" panose="020B0604020202020204" pitchFamily="34" charset="0"/>
              <a:buChar char="•"/>
              <a:defRPr sz="1600" b="0"/>
            </a:lvl1pPr>
            <a:lvl2pPr marL="517525" indent="-234950">
              <a:buFont typeface="Century Gothic" panose="020B0502020202020204" pitchFamily="34" charset="0"/>
              <a:buChar char="–"/>
              <a:defRPr sz="1600"/>
            </a:lvl2pPr>
            <a:lvl3pPr marL="800100" indent="-228600">
              <a:buFont typeface="Century Gothic" panose="020B0502020202020204" pitchFamily="34" charset="0"/>
              <a:buChar char="–"/>
              <a:defRPr sz="1600"/>
            </a:lvl3pPr>
            <a:lvl4pPr marL="1084263" indent="-227013">
              <a:buFont typeface="Century Gothic" panose="020B0502020202020204" pitchFamily="34" charset="0"/>
              <a:buChar char="–"/>
              <a:defRPr sz="1600"/>
            </a:lvl4pPr>
            <a:lvl5pPr marL="1374775" indent="-234950">
              <a:buFont typeface="Century Gothic" panose="020B0502020202020204" pitchFamily="34" charset="0"/>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7EBBE9CD-C878-0C4B-8D18-2EDD2C725DF2}"/>
              </a:ext>
            </a:extLst>
          </p:cNvPr>
          <p:cNvSpPr>
            <a:spLocks noGrp="1"/>
          </p:cNvSpPr>
          <p:nvPr>
            <p:ph sz="quarter" idx="4"/>
          </p:nvPr>
        </p:nvSpPr>
        <p:spPr>
          <a:xfrm>
            <a:off x="4846319" y="1661961"/>
            <a:ext cx="6816437" cy="3516868"/>
          </a:xfrm>
        </p:spPr>
        <p:txBody>
          <a:bodyPr>
            <a:noAutofit/>
          </a:bodyPr>
          <a:lstStyle>
            <a:lvl1pPr marL="0" indent="0">
              <a:buNone/>
              <a:defRPr sz="1200" b="1"/>
            </a:lvl1pPr>
            <a:lvl2pPr marL="284162" indent="0">
              <a:buNone/>
              <a:defRPr sz="1200"/>
            </a:lvl2pPr>
            <a:lvl3pPr marL="573087" indent="0">
              <a:buNone/>
              <a:defRPr sz="1200"/>
            </a:lvl3pPr>
            <a:lvl4pPr marL="857250" indent="0">
              <a:buNone/>
              <a:defRPr sz="1200"/>
            </a:lvl4pPr>
            <a:lvl5pPr marL="1141412"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720005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agline with photo">
    <p:bg>
      <p:bgPr>
        <a:solidFill>
          <a:schemeClr val="tx2"/>
        </a:solidFill>
        <a:effectLst/>
      </p:bgPr>
    </p:bg>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44BE8783-6296-494C-8036-167FDEF9421B}"/>
              </a:ext>
            </a:extLst>
          </p:cNvPr>
          <p:cNvSpPr>
            <a:spLocks noGrp="1"/>
          </p:cNvSpPr>
          <p:nvPr>
            <p:ph type="pic" sz="quarter" idx="17"/>
          </p:nvPr>
        </p:nvSpPr>
        <p:spPr>
          <a:xfrm>
            <a:off x="6858000" y="0"/>
            <a:ext cx="5237163" cy="6858000"/>
          </a:xfrm>
          <a:solidFill>
            <a:schemeClr val="bg1">
              <a:lumMod val="95000"/>
            </a:schemeClr>
          </a:solidFill>
        </p:spPr>
        <p:txBody>
          <a:bodyPr anchor="ctr" anchorCtr="0"/>
          <a:lstStyle>
            <a:lvl1pPr>
              <a:lnSpc>
                <a:spcPct val="100000"/>
              </a:lnSpc>
              <a:defRPr/>
            </a:lvl1pPr>
          </a:lstStyle>
          <a:p>
            <a:endParaRPr lang="en-US"/>
          </a:p>
        </p:txBody>
      </p:sp>
      <p:sp>
        <p:nvSpPr>
          <p:cNvPr id="5" name="Text Placeholder 4">
            <a:extLst>
              <a:ext uri="{FF2B5EF4-FFF2-40B4-BE49-F238E27FC236}">
                <a16:creationId xmlns:a16="http://schemas.microsoft.com/office/drawing/2014/main" id="{A31BBF9B-FBA4-0942-8E97-1875BB6569C5}"/>
              </a:ext>
            </a:extLst>
          </p:cNvPr>
          <p:cNvSpPr>
            <a:spLocks noGrp="1"/>
          </p:cNvSpPr>
          <p:nvPr>
            <p:ph type="body" sz="quarter" idx="13"/>
          </p:nvPr>
        </p:nvSpPr>
        <p:spPr>
          <a:xfrm>
            <a:off x="1949450" y="6401963"/>
            <a:ext cx="4766036" cy="214738"/>
          </a:xfrm>
        </p:spPr>
        <p:txBody>
          <a:bodyPr anchor="b" anchorCtr="0">
            <a:noAutofit/>
          </a:bodyPr>
          <a:lstStyle>
            <a:lvl1pPr marL="0" indent="0">
              <a:lnSpc>
                <a:spcPct val="100000"/>
              </a:lnSpc>
              <a:spcBef>
                <a:spcPts val="300"/>
              </a:spcBef>
              <a:spcAft>
                <a:spcPts val="0"/>
              </a:spcAft>
              <a:buFontTx/>
              <a:buNone/>
              <a:defRPr sz="600">
                <a:solidFill>
                  <a:schemeClr val="bg1"/>
                </a:solidFill>
              </a:defRPr>
            </a:lvl1pPr>
            <a:lvl2pPr marL="457200" indent="0">
              <a:lnSpc>
                <a:spcPct val="100000"/>
              </a:lnSpc>
              <a:buFontTx/>
              <a:buNone/>
              <a:defRPr sz="600"/>
            </a:lvl2pPr>
            <a:lvl3pPr marL="914400" indent="0">
              <a:lnSpc>
                <a:spcPct val="100000"/>
              </a:lnSpc>
              <a:buFontTx/>
              <a:buNone/>
              <a:defRPr sz="600"/>
            </a:lvl3pPr>
            <a:lvl4pPr marL="1371600" indent="0">
              <a:lnSpc>
                <a:spcPct val="100000"/>
              </a:lnSpc>
              <a:buFontTx/>
              <a:buNone/>
              <a:defRPr sz="600"/>
            </a:lvl4pPr>
            <a:lvl5pPr marL="1828800" indent="0">
              <a:lnSpc>
                <a:spcPct val="100000"/>
              </a:lnSpc>
              <a:buFontTx/>
              <a:buNone/>
              <a:defRPr sz="600"/>
            </a:lvl5pPr>
          </a:lstStyle>
          <a:p>
            <a:pPr lvl="0"/>
            <a:r>
              <a:rPr lang="en-US"/>
              <a:t>Click to edit Master text styles</a:t>
            </a:r>
          </a:p>
        </p:txBody>
      </p:sp>
      <p:sp>
        <p:nvSpPr>
          <p:cNvPr id="2" name="Title 1">
            <a:extLst>
              <a:ext uri="{FF2B5EF4-FFF2-40B4-BE49-F238E27FC236}">
                <a16:creationId xmlns:a16="http://schemas.microsoft.com/office/drawing/2014/main" id="{3DDFF7EC-6678-497D-A6C8-65041DFB421B}"/>
              </a:ext>
            </a:extLst>
          </p:cNvPr>
          <p:cNvSpPr>
            <a:spLocks noGrp="1"/>
          </p:cNvSpPr>
          <p:nvPr>
            <p:ph type="title"/>
          </p:nvPr>
        </p:nvSpPr>
        <p:spPr>
          <a:xfrm>
            <a:off x="455557" y="412269"/>
            <a:ext cx="6181725" cy="2635731"/>
          </a:xfrm>
        </p:spPr>
        <p:txBody>
          <a:bodyPr/>
          <a:lstStyle>
            <a:lvl1pPr>
              <a:lnSpc>
                <a:spcPct val="80000"/>
              </a:lnSpc>
              <a:defRPr sz="6800">
                <a:solidFill>
                  <a:schemeClr val="bg1"/>
                </a:solidFill>
              </a:defRPr>
            </a:lvl1pPr>
          </a:lstStyle>
          <a:p>
            <a:r>
              <a:rPr lang="en-US"/>
              <a:t>Click to edit Master title style</a:t>
            </a:r>
          </a:p>
        </p:txBody>
      </p:sp>
      <p:pic>
        <p:nvPicPr>
          <p:cNvPr id="9" name="Picture 8">
            <a:extLst>
              <a:ext uri="{FF2B5EF4-FFF2-40B4-BE49-F238E27FC236}">
                <a16:creationId xmlns:a16="http://schemas.microsoft.com/office/drawing/2014/main" id="{ED2DA47C-926A-4013-BDFD-169260A1CE70}"/>
              </a:ext>
            </a:extLst>
          </p:cNvPr>
          <p:cNvPicPr>
            <a:picLocks noChangeAspect="1"/>
          </p:cNvPicPr>
          <p:nvPr userDrawn="1"/>
        </p:nvPicPr>
        <p:blipFill>
          <a:blip r:embed="rId2"/>
          <a:srcRect/>
          <a:stretch/>
        </p:blipFill>
        <p:spPr>
          <a:xfrm>
            <a:off x="478373" y="6354439"/>
            <a:ext cx="980589" cy="282164"/>
          </a:xfrm>
          <a:prstGeom prst="rect">
            <a:avLst/>
          </a:prstGeom>
        </p:spPr>
      </p:pic>
    </p:spTree>
    <p:extLst>
      <p:ext uri="{BB962C8B-B14F-4D97-AF65-F5344CB8AC3E}">
        <p14:creationId xmlns:p14="http://schemas.microsoft.com/office/powerpoint/2010/main" val="184776849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 picture full blee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860EA2-C79E-D542-8682-57AF1B1BFEE7}"/>
              </a:ext>
            </a:extLst>
          </p:cNvPr>
          <p:cNvSpPr>
            <a:spLocks noGrp="1"/>
          </p:cNvSpPr>
          <p:nvPr>
            <p:ph type="pic" sz="quarter" idx="12"/>
          </p:nvPr>
        </p:nvSpPr>
        <p:spPr>
          <a:xfrm>
            <a:off x="0" y="0"/>
            <a:ext cx="12188825" cy="6858000"/>
          </a:xfrm>
          <a:solidFill>
            <a:schemeClr val="bg1">
              <a:lumMod val="95000"/>
            </a:schemeClr>
          </a:solidFill>
        </p:spPr>
        <p:txBody>
          <a:bodyPr anchor="ctr" anchorCtr="0"/>
          <a:lstStyle/>
          <a:p>
            <a:endParaRPr lang="en-US"/>
          </a:p>
        </p:txBody>
      </p:sp>
      <p:sp>
        <p:nvSpPr>
          <p:cNvPr id="2" name="Title 1">
            <a:extLst>
              <a:ext uri="{FF2B5EF4-FFF2-40B4-BE49-F238E27FC236}">
                <a16:creationId xmlns:a16="http://schemas.microsoft.com/office/drawing/2014/main" id="{3B16F32A-4EBC-AF42-80A1-61B420C9299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637555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 picture full bleed-White tex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860EA2-C79E-D542-8682-57AF1B1BFEE7}"/>
              </a:ext>
            </a:extLst>
          </p:cNvPr>
          <p:cNvSpPr>
            <a:spLocks noGrp="1"/>
          </p:cNvSpPr>
          <p:nvPr>
            <p:ph type="pic" sz="quarter" idx="12"/>
          </p:nvPr>
        </p:nvSpPr>
        <p:spPr>
          <a:xfrm>
            <a:off x="0" y="0"/>
            <a:ext cx="12188825" cy="6858000"/>
          </a:xfrm>
          <a:solidFill>
            <a:schemeClr val="bg1">
              <a:lumMod val="95000"/>
            </a:schemeClr>
          </a:solidFill>
        </p:spPr>
        <p:txBody>
          <a:bodyPr anchor="ctr" anchorCtr="0"/>
          <a:lstStyle/>
          <a:p>
            <a:endParaRPr lang="en-US"/>
          </a:p>
        </p:txBody>
      </p:sp>
      <p:sp>
        <p:nvSpPr>
          <p:cNvPr id="2" name="Title 1">
            <a:extLst>
              <a:ext uri="{FF2B5EF4-FFF2-40B4-BE49-F238E27FC236}">
                <a16:creationId xmlns:a16="http://schemas.microsoft.com/office/drawing/2014/main" id="{3B16F32A-4EBC-AF42-80A1-61B420C92998}"/>
              </a:ext>
            </a:extLst>
          </p:cNvPr>
          <p:cNvSpPr>
            <a:spLocks noGrp="1"/>
          </p:cNvSpPr>
          <p:nvPr>
            <p:ph type="title"/>
          </p:nvPr>
        </p:nvSpPr>
        <p:spPr>
          <a:xfrm>
            <a:off x="449252" y="311377"/>
            <a:ext cx="5573724" cy="1195883"/>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50064431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d Layout">
    <p:spTree>
      <p:nvGrpSpPr>
        <p:cNvPr id="1" name=""/>
        <p:cNvGrpSpPr/>
        <p:nvPr/>
      </p:nvGrpSpPr>
      <p:grpSpPr>
        <a:xfrm>
          <a:off x="0" y="0"/>
          <a:ext cx="0" cy="0"/>
          <a:chOff x="0" y="0"/>
          <a:chExt cx="0" cy="0"/>
        </a:xfrm>
      </p:grpSpPr>
      <p:pic>
        <p:nvPicPr>
          <p:cNvPr id="7" name="Picture 6" descr="A person in front of a red bus&#10;&#10;Description automatically generated with medium confidence">
            <a:extLst>
              <a:ext uri="{FF2B5EF4-FFF2-40B4-BE49-F238E27FC236}">
                <a16:creationId xmlns:a16="http://schemas.microsoft.com/office/drawing/2014/main" id="{D8F609A2-217B-4D8D-9601-5001A65DE5C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35"/>
            <a:ext cx="12188825" cy="6857929"/>
          </a:xfrm>
          <a:prstGeom prst="rect">
            <a:avLst/>
          </a:prstGeom>
        </p:spPr>
      </p:pic>
    </p:spTree>
    <p:extLst>
      <p:ext uri="{BB962C8B-B14F-4D97-AF65-F5344CB8AC3E}">
        <p14:creationId xmlns:p14="http://schemas.microsoft.com/office/powerpoint/2010/main" val="379975559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Section_Slide_Dark">
    <p:bg>
      <p:bgPr>
        <a:solidFill>
          <a:schemeClr val="tx2"/>
        </a:solidFill>
        <a:effectLst/>
      </p:bgPr>
    </p:bg>
    <p:spTree>
      <p:nvGrpSpPr>
        <p:cNvPr id="1" name=""/>
        <p:cNvGrpSpPr/>
        <p:nvPr/>
      </p:nvGrpSpPr>
      <p:grpSpPr>
        <a:xfrm>
          <a:off x="0" y="0"/>
          <a:ext cx="0" cy="0"/>
          <a:chOff x="0" y="0"/>
          <a:chExt cx="0" cy="0"/>
        </a:xfrm>
      </p:grpSpPr>
      <p:sp>
        <p:nvSpPr>
          <p:cNvPr id="15" name="Title 47">
            <a:extLst>
              <a:ext uri="{FF2B5EF4-FFF2-40B4-BE49-F238E27FC236}">
                <a16:creationId xmlns:a16="http://schemas.microsoft.com/office/drawing/2014/main" id="{84D9505D-4AC7-1D48-B1A2-8E72FC33FD69}"/>
              </a:ext>
            </a:extLst>
          </p:cNvPr>
          <p:cNvSpPr>
            <a:spLocks noGrp="1"/>
          </p:cNvSpPr>
          <p:nvPr>
            <p:ph type="title"/>
          </p:nvPr>
        </p:nvSpPr>
        <p:spPr>
          <a:xfrm>
            <a:off x="423609" y="3911228"/>
            <a:ext cx="7839329" cy="1325880"/>
          </a:xfrm>
        </p:spPr>
        <p:txBody>
          <a:bodyPr anchor="b">
            <a:noAutofit/>
          </a:bodyPr>
          <a:lstStyle>
            <a:lvl1pPr>
              <a:lnSpc>
                <a:spcPct val="100000"/>
              </a:lnSpc>
              <a:defRPr sz="4500">
                <a:solidFill>
                  <a:schemeClr val="accent1"/>
                </a:solidFill>
              </a:defRPr>
            </a:lvl1pPr>
          </a:lstStyle>
          <a:p>
            <a:r>
              <a:rPr lang="en-US"/>
              <a:t>Click to edit Master title style</a:t>
            </a:r>
          </a:p>
        </p:txBody>
      </p:sp>
      <p:sp>
        <p:nvSpPr>
          <p:cNvPr id="16" name="Text Placeholder 49">
            <a:extLst>
              <a:ext uri="{FF2B5EF4-FFF2-40B4-BE49-F238E27FC236}">
                <a16:creationId xmlns:a16="http://schemas.microsoft.com/office/drawing/2014/main" id="{B3D96E09-D7A1-F843-8ABC-7DCB908CA977}"/>
              </a:ext>
            </a:extLst>
          </p:cNvPr>
          <p:cNvSpPr>
            <a:spLocks noGrp="1"/>
          </p:cNvSpPr>
          <p:nvPr>
            <p:ph type="body" sz="quarter" idx="10"/>
          </p:nvPr>
        </p:nvSpPr>
        <p:spPr>
          <a:xfrm>
            <a:off x="423609" y="5386231"/>
            <a:ext cx="7839329"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a:srcRect/>
          <a:stretch/>
        </p:blipFill>
        <p:spPr bwMode="invGray">
          <a:xfrm>
            <a:off x="428891" y="336108"/>
            <a:ext cx="1520560" cy="437540"/>
          </a:xfrm>
          <a:prstGeom prst="rect">
            <a:avLst/>
          </a:prstGeom>
        </p:spPr>
      </p:pic>
    </p:spTree>
    <p:extLst>
      <p:ext uri="{BB962C8B-B14F-4D97-AF65-F5344CB8AC3E}">
        <p14:creationId xmlns:p14="http://schemas.microsoft.com/office/powerpoint/2010/main" val="262196077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 Column Para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p:nvPr>
        </p:nvSpPr>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p:nvPr>
        </p:nvSpPr>
        <p:spPr>
          <a:xfrm>
            <a:off x="448056" y="1106424"/>
            <a:ext cx="5574920" cy="5062601"/>
          </a:xfrm>
        </p:spPr>
        <p:txBody>
          <a:bodyPr>
            <a:noAutofit/>
          </a:bodyPr>
          <a:lstStyle>
            <a:lvl1pPr marL="0" indent="0">
              <a:spcBef>
                <a:spcPts val="2200"/>
              </a:spcBef>
              <a:buFont typeface="Arial" panose="020B0604020202020204" pitchFamily="34" charse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38997203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Section_Slide_Small Image">
    <p:bg>
      <p:bgPr>
        <a:solidFill>
          <a:schemeClr val="tx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B097A8A-5F5A-410E-A527-3420D0786654}"/>
              </a:ext>
            </a:extLst>
          </p:cNvPr>
          <p:cNvSpPr>
            <a:spLocks noGrp="1"/>
          </p:cNvSpPr>
          <p:nvPr>
            <p:ph type="pic" sz="quarter" idx="11"/>
          </p:nvPr>
        </p:nvSpPr>
        <p:spPr>
          <a:xfrm>
            <a:off x="9664700" y="0"/>
            <a:ext cx="2524125" cy="6858000"/>
          </a:xfrm>
          <a:solidFill>
            <a:schemeClr val="bg1">
              <a:lumMod val="95000"/>
            </a:schemeClr>
          </a:solidFill>
        </p:spPr>
        <p:txBody>
          <a:bodyPr anchor="ctr" anchorCtr="0"/>
          <a:lstStyle/>
          <a:p>
            <a:endParaRPr lang="en-US"/>
          </a:p>
        </p:txBody>
      </p:sp>
      <p:sp>
        <p:nvSpPr>
          <p:cNvPr id="15" name="Title 47">
            <a:extLst>
              <a:ext uri="{FF2B5EF4-FFF2-40B4-BE49-F238E27FC236}">
                <a16:creationId xmlns:a16="http://schemas.microsoft.com/office/drawing/2014/main" id="{84D9505D-4AC7-1D48-B1A2-8E72FC33FD69}"/>
              </a:ext>
            </a:extLst>
          </p:cNvPr>
          <p:cNvSpPr>
            <a:spLocks noGrp="1"/>
          </p:cNvSpPr>
          <p:nvPr>
            <p:ph type="title"/>
          </p:nvPr>
        </p:nvSpPr>
        <p:spPr>
          <a:xfrm>
            <a:off x="423609" y="3911228"/>
            <a:ext cx="7839329" cy="1325880"/>
          </a:xfrm>
        </p:spPr>
        <p:txBody>
          <a:bodyPr anchor="b">
            <a:noAutofit/>
          </a:bodyPr>
          <a:lstStyle>
            <a:lvl1pPr>
              <a:lnSpc>
                <a:spcPct val="100000"/>
              </a:lnSpc>
              <a:defRPr sz="4500">
                <a:solidFill>
                  <a:schemeClr val="accent1"/>
                </a:solidFill>
              </a:defRPr>
            </a:lvl1pPr>
          </a:lstStyle>
          <a:p>
            <a:r>
              <a:rPr lang="en-US"/>
              <a:t>Click to edit Master title style</a:t>
            </a:r>
          </a:p>
        </p:txBody>
      </p:sp>
      <p:sp>
        <p:nvSpPr>
          <p:cNvPr id="16" name="Text Placeholder 49">
            <a:extLst>
              <a:ext uri="{FF2B5EF4-FFF2-40B4-BE49-F238E27FC236}">
                <a16:creationId xmlns:a16="http://schemas.microsoft.com/office/drawing/2014/main" id="{B3D96E09-D7A1-F843-8ABC-7DCB908CA977}"/>
              </a:ext>
            </a:extLst>
          </p:cNvPr>
          <p:cNvSpPr>
            <a:spLocks noGrp="1"/>
          </p:cNvSpPr>
          <p:nvPr>
            <p:ph type="body" sz="quarter" idx="10"/>
          </p:nvPr>
        </p:nvSpPr>
        <p:spPr>
          <a:xfrm>
            <a:off x="423609" y="5386231"/>
            <a:ext cx="7839329"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a:srcRect/>
          <a:stretch/>
        </p:blipFill>
        <p:spPr bwMode="invGray">
          <a:xfrm>
            <a:off x="428891" y="336108"/>
            <a:ext cx="1520560" cy="437540"/>
          </a:xfrm>
          <a:prstGeom prst="rect">
            <a:avLst/>
          </a:prstGeom>
        </p:spPr>
      </p:pic>
    </p:spTree>
    <p:extLst>
      <p:ext uri="{BB962C8B-B14F-4D97-AF65-F5344CB8AC3E}">
        <p14:creationId xmlns:p14="http://schemas.microsoft.com/office/powerpoint/2010/main" val="70197299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Quote ">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7DD1A-FEEA-D949-8B5B-1CB6676B82D1}"/>
              </a:ext>
            </a:extLst>
          </p:cNvPr>
          <p:cNvSpPr>
            <a:spLocks noGrp="1"/>
          </p:cNvSpPr>
          <p:nvPr>
            <p:ph type="title" hasCustomPrompt="1"/>
          </p:nvPr>
        </p:nvSpPr>
        <p:spPr>
          <a:xfrm>
            <a:off x="1143438" y="1627423"/>
            <a:ext cx="9789675" cy="1325880"/>
          </a:xfrm>
        </p:spPr>
        <p:txBody>
          <a:bodyPr anchor="t">
            <a:noAutofit/>
          </a:bodyPr>
          <a:lstStyle>
            <a:lvl1pPr>
              <a:lnSpc>
                <a:spcPct val="100000"/>
              </a:lnSpc>
              <a:defRPr sz="3200">
                <a:solidFill>
                  <a:schemeClr val="bg1"/>
                </a:solidFill>
              </a:defRPr>
            </a:lvl1pPr>
          </a:lstStyle>
          <a:p>
            <a:r>
              <a:rPr lang="en-US"/>
              <a:t>Click to edit Master title style</a:t>
            </a:r>
            <a:br>
              <a:rPr lang="en-US"/>
            </a:br>
            <a:br>
              <a:rPr lang="en-US"/>
            </a:br>
            <a:endParaRPr lang="en-US"/>
          </a:p>
        </p:txBody>
      </p:sp>
      <p:sp>
        <p:nvSpPr>
          <p:cNvPr id="8" name="Text Placeholder 7">
            <a:extLst>
              <a:ext uri="{FF2B5EF4-FFF2-40B4-BE49-F238E27FC236}">
                <a16:creationId xmlns:a16="http://schemas.microsoft.com/office/drawing/2014/main" id="{274C296B-AF18-41AB-87A3-1F3D5F97338C}"/>
              </a:ext>
            </a:extLst>
          </p:cNvPr>
          <p:cNvSpPr>
            <a:spLocks noGrp="1"/>
          </p:cNvSpPr>
          <p:nvPr>
            <p:ph type="body" sz="quarter" idx="12"/>
          </p:nvPr>
        </p:nvSpPr>
        <p:spPr>
          <a:xfrm>
            <a:off x="1168318" y="4553744"/>
            <a:ext cx="8361445" cy="623888"/>
          </a:xfrm>
        </p:spPr>
        <p:txBody>
          <a:bodyPr>
            <a:noAutofit/>
          </a:bodyPr>
          <a:lstStyle>
            <a:lvl1pPr marL="112713" indent="-112713">
              <a:lnSpc>
                <a:spcPct val="100000"/>
              </a:lnSpc>
              <a:buClr>
                <a:schemeClr val="bg1"/>
              </a:buClr>
              <a:buFont typeface="Arial" panose="020B0604020202020204" pitchFamily="34" charset="0"/>
              <a:buChar char="—"/>
              <a:defRPr sz="1400">
                <a:solidFill>
                  <a:schemeClr val="bg1"/>
                </a:solidFill>
              </a:defRPr>
            </a:lvl1pPr>
            <a:lvl2pPr>
              <a:buNone/>
              <a:defRPr/>
            </a:lvl2pPr>
          </a:lstStyle>
          <a:p>
            <a:pPr lvl="0"/>
            <a:r>
              <a:rPr lang="en-US"/>
              <a:t>Click to edit Master text styles</a:t>
            </a:r>
          </a:p>
        </p:txBody>
      </p:sp>
      <p:pic>
        <p:nvPicPr>
          <p:cNvPr id="4" name="Graphic 3">
            <a:extLst>
              <a:ext uri="{FF2B5EF4-FFF2-40B4-BE49-F238E27FC236}">
                <a16:creationId xmlns:a16="http://schemas.microsoft.com/office/drawing/2014/main" id="{15CFED7C-9359-40DB-8FA6-FE59DAFB59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52656" y="1192574"/>
            <a:ext cx="396850" cy="320040"/>
          </a:xfrm>
          <a:prstGeom prst="rect">
            <a:avLst/>
          </a:prstGeom>
        </p:spPr>
      </p:pic>
    </p:spTree>
    <p:extLst>
      <p:ext uri="{BB962C8B-B14F-4D97-AF65-F5344CB8AC3E}">
        <p14:creationId xmlns:p14="http://schemas.microsoft.com/office/powerpoint/2010/main" val="308190831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Quote ">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7DD1A-FEEA-D949-8B5B-1CB6676B82D1}"/>
              </a:ext>
            </a:extLst>
          </p:cNvPr>
          <p:cNvSpPr>
            <a:spLocks noGrp="1"/>
          </p:cNvSpPr>
          <p:nvPr>
            <p:ph type="title" hasCustomPrompt="1"/>
          </p:nvPr>
        </p:nvSpPr>
        <p:spPr>
          <a:xfrm>
            <a:off x="2557284" y="1627423"/>
            <a:ext cx="8375767" cy="1325880"/>
          </a:xfrm>
        </p:spPr>
        <p:txBody>
          <a:bodyPr anchor="t">
            <a:noAutofit/>
          </a:bodyPr>
          <a:lstStyle>
            <a:lvl1pPr>
              <a:lnSpc>
                <a:spcPct val="100000"/>
              </a:lnSpc>
              <a:defRPr sz="5000">
                <a:solidFill>
                  <a:schemeClr val="bg1"/>
                </a:solidFill>
              </a:defRPr>
            </a:lvl1pPr>
          </a:lstStyle>
          <a:p>
            <a:r>
              <a:rPr lang="en-US"/>
              <a:t>Click to edit Master title style</a:t>
            </a:r>
            <a:br>
              <a:rPr lang="en-US"/>
            </a:br>
            <a:br>
              <a:rPr lang="en-US"/>
            </a:br>
            <a:endParaRPr lang="en-US"/>
          </a:p>
        </p:txBody>
      </p:sp>
      <p:sp>
        <p:nvSpPr>
          <p:cNvPr id="8" name="Text Placeholder 7">
            <a:extLst>
              <a:ext uri="{FF2B5EF4-FFF2-40B4-BE49-F238E27FC236}">
                <a16:creationId xmlns:a16="http://schemas.microsoft.com/office/drawing/2014/main" id="{274C296B-AF18-41AB-87A3-1F3D5F97338C}"/>
              </a:ext>
            </a:extLst>
          </p:cNvPr>
          <p:cNvSpPr>
            <a:spLocks noGrp="1"/>
          </p:cNvSpPr>
          <p:nvPr>
            <p:ph type="body" sz="quarter" idx="12"/>
          </p:nvPr>
        </p:nvSpPr>
        <p:spPr>
          <a:xfrm>
            <a:off x="2582164" y="4553744"/>
            <a:ext cx="8350949" cy="623888"/>
          </a:xfrm>
        </p:spPr>
        <p:txBody>
          <a:bodyPr>
            <a:noAutofit/>
          </a:bodyPr>
          <a:lstStyle>
            <a:lvl1pPr marL="112713" indent="-112713">
              <a:lnSpc>
                <a:spcPct val="100000"/>
              </a:lnSpc>
              <a:buClr>
                <a:schemeClr val="bg1"/>
              </a:buClr>
              <a:buFont typeface="Arial" panose="020B0604020202020204" pitchFamily="34" charset="0"/>
              <a:buChar char="—"/>
              <a:defRPr sz="1400">
                <a:solidFill>
                  <a:schemeClr val="bg1"/>
                </a:solidFill>
              </a:defRPr>
            </a:lvl1pPr>
            <a:lvl2pPr>
              <a:buNone/>
              <a:defRPr/>
            </a:lvl2pPr>
          </a:lstStyle>
          <a:p>
            <a:pPr lvl="0"/>
            <a:r>
              <a:rPr lang="en-US"/>
              <a:t>Click to edit Master text styles</a:t>
            </a:r>
          </a:p>
        </p:txBody>
      </p:sp>
      <p:pic>
        <p:nvPicPr>
          <p:cNvPr id="4" name="Graphic 3">
            <a:extLst>
              <a:ext uri="{FF2B5EF4-FFF2-40B4-BE49-F238E27FC236}">
                <a16:creationId xmlns:a16="http://schemas.microsoft.com/office/drawing/2014/main" id="{15CFED7C-9359-40DB-8FA6-FE59DAFB59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66502" y="1192574"/>
            <a:ext cx="396850" cy="320040"/>
          </a:xfrm>
          <a:prstGeom prst="rect">
            <a:avLst/>
          </a:prstGeom>
        </p:spPr>
      </p:pic>
    </p:spTree>
    <p:extLst>
      <p:ext uri="{BB962C8B-B14F-4D97-AF65-F5344CB8AC3E}">
        <p14:creationId xmlns:p14="http://schemas.microsoft.com/office/powerpoint/2010/main" val="11586450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tx2"/>
        </a:solidFill>
        <a:effectLst/>
      </p:bgPr>
    </p:bg>
    <p:spTree>
      <p:nvGrpSpPr>
        <p:cNvPr id="1" name=""/>
        <p:cNvGrpSpPr/>
        <p:nvPr/>
      </p:nvGrpSpPr>
      <p:grpSpPr>
        <a:xfrm>
          <a:off x="0" y="0"/>
          <a:ext cx="0" cy="0"/>
          <a:chOff x="0" y="0"/>
          <a:chExt cx="0" cy="0"/>
        </a:xfrm>
      </p:grpSpPr>
      <p:sp>
        <p:nvSpPr>
          <p:cNvPr id="15" name="Title 47">
            <a:extLst>
              <a:ext uri="{FF2B5EF4-FFF2-40B4-BE49-F238E27FC236}">
                <a16:creationId xmlns:a16="http://schemas.microsoft.com/office/drawing/2014/main" id="{AD93D2F4-9AB2-824E-96E0-4AEF19924F57}"/>
              </a:ext>
            </a:extLst>
          </p:cNvPr>
          <p:cNvSpPr>
            <a:spLocks noGrp="1"/>
          </p:cNvSpPr>
          <p:nvPr>
            <p:ph type="title"/>
          </p:nvPr>
        </p:nvSpPr>
        <p:spPr>
          <a:xfrm>
            <a:off x="433675" y="1682998"/>
            <a:ext cx="9375775" cy="1325880"/>
          </a:xfrm>
        </p:spPr>
        <p:txBody>
          <a:bodyPr anchor="b">
            <a:noAutofit/>
          </a:bodyPr>
          <a:lstStyle>
            <a:lvl1pPr>
              <a:lnSpc>
                <a:spcPct val="100000"/>
              </a:lnSpc>
              <a:defRPr sz="4500">
                <a:solidFill>
                  <a:schemeClr val="bg1"/>
                </a:solidFill>
              </a:defRPr>
            </a:lvl1pPr>
          </a:lstStyle>
          <a:p>
            <a:r>
              <a:rPr lang="en-US"/>
              <a:t>Click to edit Master title style</a:t>
            </a:r>
          </a:p>
        </p:txBody>
      </p:sp>
      <p:sp>
        <p:nvSpPr>
          <p:cNvPr id="16" name="Text Placeholder 49">
            <a:extLst>
              <a:ext uri="{FF2B5EF4-FFF2-40B4-BE49-F238E27FC236}">
                <a16:creationId xmlns:a16="http://schemas.microsoft.com/office/drawing/2014/main" id="{75500A8C-D095-CD48-96F2-F13BD6358833}"/>
              </a:ext>
            </a:extLst>
          </p:cNvPr>
          <p:cNvSpPr>
            <a:spLocks noGrp="1"/>
          </p:cNvSpPr>
          <p:nvPr>
            <p:ph type="body" sz="quarter" idx="10"/>
          </p:nvPr>
        </p:nvSpPr>
        <p:spPr>
          <a:xfrm>
            <a:off x="433675" y="2988040"/>
            <a:ext cx="9375775"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21" name="Picture 20">
            <a:extLst>
              <a:ext uri="{FF2B5EF4-FFF2-40B4-BE49-F238E27FC236}">
                <a16:creationId xmlns:a16="http://schemas.microsoft.com/office/drawing/2014/main" id="{43F16F1D-D154-45B9-AEDF-0CCA8D6D773B}"/>
              </a:ext>
            </a:extLst>
          </p:cNvPr>
          <p:cNvPicPr>
            <a:picLocks noChangeAspect="1"/>
          </p:cNvPicPr>
          <p:nvPr userDrawn="1"/>
        </p:nvPicPr>
        <p:blipFill>
          <a:blip r:embed="rId2"/>
          <a:srcRect/>
          <a:stretch/>
        </p:blipFill>
        <p:spPr>
          <a:xfrm>
            <a:off x="478373" y="6354439"/>
            <a:ext cx="980589" cy="282164"/>
          </a:xfrm>
          <a:prstGeom prst="rect">
            <a:avLst/>
          </a:prstGeom>
        </p:spPr>
      </p:pic>
      <p:sp>
        <p:nvSpPr>
          <p:cNvPr id="22" name="Footer Placeholder 4">
            <a:extLst>
              <a:ext uri="{FF2B5EF4-FFF2-40B4-BE49-F238E27FC236}">
                <a16:creationId xmlns:a16="http://schemas.microsoft.com/office/drawing/2014/main" id="{B83BE927-F90B-4812-B2C6-22761C2EC527}"/>
              </a:ext>
            </a:extLst>
          </p:cNvPr>
          <p:cNvSpPr txBox="1">
            <a:spLocks/>
          </p:cNvSpPr>
          <p:nvPr userDrawn="1"/>
        </p:nvSpPr>
        <p:spPr>
          <a:xfrm>
            <a:off x="7938390"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a:solidFill>
                  <a:schemeClr val="bg1"/>
                </a:solidFill>
              </a:rPr>
              <a:t>© 2022 ServiceNow, Inc. All Rights Reserved. Confidential.</a:t>
            </a:r>
          </a:p>
        </p:txBody>
      </p:sp>
      <p:sp>
        <p:nvSpPr>
          <p:cNvPr id="23" name="Slide Number Placeholder 5">
            <a:extLst>
              <a:ext uri="{FF2B5EF4-FFF2-40B4-BE49-F238E27FC236}">
                <a16:creationId xmlns:a16="http://schemas.microsoft.com/office/drawing/2014/main" id="{361618E0-C664-494F-96AC-369CD17DC165}"/>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a:solidFill>
                <a:schemeClr val="bg1"/>
              </a:solidFill>
              <a:latin typeface="+mn-lt"/>
              <a:ea typeface="+mn-ea"/>
              <a:cs typeface="+mn-cs"/>
            </a:endParaRPr>
          </a:p>
        </p:txBody>
      </p:sp>
    </p:spTree>
    <p:extLst>
      <p:ext uri="{BB962C8B-B14F-4D97-AF65-F5344CB8AC3E}">
        <p14:creationId xmlns:p14="http://schemas.microsoft.com/office/powerpoint/2010/main" val="273584195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Question Slide">
    <p:bg>
      <p:bgPr>
        <a:solidFill>
          <a:schemeClr val="tx2"/>
        </a:solidFill>
        <a:effectLst/>
      </p:bgPr>
    </p:bg>
    <p:spTree>
      <p:nvGrpSpPr>
        <p:cNvPr id="1" name=""/>
        <p:cNvGrpSpPr/>
        <p:nvPr/>
      </p:nvGrpSpPr>
      <p:grpSpPr>
        <a:xfrm>
          <a:off x="0" y="0"/>
          <a:ext cx="0" cy="0"/>
          <a:chOff x="0" y="0"/>
          <a:chExt cx="0" cy="0"/>
        </a:xfrm>
      </p:grpSpPr>
      <p:sp>
        <p:nvSpPr>
          <p:cNvPr id="15" name="Title 47">
            <a:extLst>
              <a:ext uri="{FF2B5EF4-FFF2-40B4-BE49-F238E27FC236}">
                <a16:creationId xmlns:a16="http://schemas.microsoft.com/office/drawing/2014/main" id="{AD93D2F4-9AB2-824E-96E0-4AEF19924F57}"/>
              </a:ext>
            </a:extLst>
          </p:cNvPr>
          <p:cNvSpPr>
            <a:spLocks noGrp="1"/>
          </p:cNvSpPr>
          <p:nvPr>
            <p:ph type="title"/>
          </p:nvPr>
        </p:nvSpPr>
        <p:spPr>
          <a:xfrm>
            <a:off x="433675" y="1682998"/>
            <a:ext cx="9375775" cy="1325880"/>
          </a:xfrm>
        </p:spPr>
        <p:txBody>
          <a:bodyPr anchor="b">
            <a:noAutofit/>
          </a:bodyPr>
          <a:lstStyle>
            <a:lvl1pPr>
              <a:lnSpc>
                <a:spcPct val="100000"/>
              </a:lnSpc>
              <a:defRPr sz="4500">
                <a:solidFill>
                  <a:schemeClr val="bg1"/>
                </a:solidFill>
              </a:defRPr>
            </a:lvl1pPr>
          </a:lstStyle>
          <a:p>
            <a:r>
              <a:rPr lang="en-US"/>
              <a:t>Click to edit Master title style</a:t>
            </a:r>
          </a:p>
        </p:txBody>
      </p:sp>
      <p:sp>
        <p:nvSpPr>
          <p:cNvPr id="16" name="Text Placeholder 49">
            <a:extLst>
              <a:ext uri="{FF2B5EF4-FFF2-40B4-BE49-F238E27FC236}">
                <a16:creationId xmlns:a16="http://schemas.microsoft.com/office/drawing/2014/main" id="{75500A8C-D095-CD48-96F2-F13BD6358833}"/>
              </a:ext>
            </a:extLst>
          </p:cNvPr>
          <p:cNvSpPr>
            <a:spLocks noGrp="1"/>
          </p:cNvSpPr>
          <p:nvPr>
            <p:ph type="body" sz="quarter" idx="10"/>
          </p:nvPr>
        </p:nvSpPr>
        <p:spPr>
          <a:xfrm>
            <a:off x="433675" y="2988040"/>
            <a:ext cx="9375775"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21" name="Picture 20">
            <a:extLst>
              <a:ext uri="{FF2B5EF4-FFF2-40B4-BE49-F238E27FC236}">
                <a16:creationId xmlns:a16="http://schemas.microsoft.com/office/drawing/2014/main" id="{43F16F1D-D154-45B9-AEDF-0CCA8D6D773B}"/>
              </a:ext>
            </a:extLst>
          </p:cNvPr>
          <p:cNvPicPr>
            <a:picLocks noChangeAspect="1"/>
          </p:cNvPicPr>
          <p:nvPr userDrawn="1"/>
        </p:nvPicPr>
        <p:blipFill>
          <a:blip r:embed="rId2"/>
          <a:srcRect/>
          <a:stretch/>
        </p:blipFill>
        <p:spPr>
          <a:xfrm>
            <a:off x="478373" y="6354439"/>
            <a:ext cx="980589" cy="282164"/>
          </a:xfrm>
          <a:prstGeom prst="rect">
            <a:avLst/>
          </a:prstGeom>
        </p:spPr>
      </p:pic>
      <p:sp>
        <p:nvSpPr>
          <p:cNvPr id="22" name="Footer Placeholder 4">
            <a:extLst>
              <a:ext uri="{FF2B5EF4-FFF2-40B4-BE49-F238E27FC236}">
                <a16:creationId xmlns:a16="http://schemas.microsoft.com/office/drawing/2014/main" id="{B83BE927-F90B-4812-B2C6-22761C2EC527}"/>
              </a:ext>
            </a:extLst>
          </p:cNvPr>
          <p:cNvSpPr txBox="1">
            <a:spLocks/>
          </p:cNvSpPr>
          <p:nvPr userDrawn="1"/>
        </p:nvSpPr>
        <p:spPr>
          <a:xfrm>
            <a:off x="7938390"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a:solidFill>
                  <a:schemeClr val="bg1"/>
                </a:solidFill>
              </a:rPr>
              <a:t>© 2022 ServiceNow, Inc. All Rights Reserved. Confidential.</a:t>
            </a:r>
          </a:p>
        </p:txBody>
      </p:sp>
      <p:sp>
        <p:nvSpPr>
          <p:cNvPr id="23" name="Slide Number Placeholder 5">
            <a:extLst>
              <a:ext uri="{FF2B5EF4-FFF2-40B4-BE49-F238E27FC236}">
                <a16:creationId xmlns:a16="http://schemas.microsoft.com/office/drawing/2014/main" id="{361618E0-C664-494F-96AC-369CD17DC165}"/>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a:solidFill>
                <a:schemeClr val="bg1"/>
              </a:solidFill>
              <a:latin typeface="+mn-lt"/>
              <a:ea typeface="+mn-ea"/>
              <a:cs typeface="+mn-cs"/>
            </a:endParaRPr>
          </a:p>
        </p:txBody>
      </p:sp>
    </p:spTree>
    <p:extLst>
      <p:ext uri="{BB962C8B-B14F-4D97-AF65-F5344CB8AC3E}">
        <p14:creationId xmlns:p14="http://schemas.microsoft.com/office/powerpoint/2010/main" val="391397988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hank You_1_Name">
    <p:bg>
      <p:bgPr>
        <a:solidFill>
          <a:schemeClr val="tx2"/>
        </a:solidFill>
        <a:effectLst/>
      </p:bgPr>
    </p:bg>
    <p:spTree>
      <p:nvGrpSpPr>
        <p:cNvPr id="1" name=""/>
        <p:cNvGrpSpPr/>
        <p:nvPr/>
      </p:nvGrpSpPr>
      <p:grpSpPr>
        <a:xfrm>
          <a:off x="0" y="0"/>
          <a:ext cx="0" cy="0"/>
          <a:chOff x="0" y="0"/>
          <a:chExt cx="0" cy="0"/>
        </a:xfrm>
      </p:grpSpPr>
      <p:pic>
        <p:nvPicPr>
          <p:cNvPr id="3" name="Picture 2" descr="A picture containing person, sky, outdoor, person&#10;&#10;Description automatically generated">
            <a:extLst>
              <a:ext uri="{FF2B5EF4-FFF2-40B4-BE49-F238E27FC236}">
                <a16:creationId xmlns:a16="http://schemas.microsoft.com/office/drawing/2014/main" id="{EF808782-CF0E-4EBC-83FE-98BE39F1FF5B}"/>
              </a:ext>
            </a:extLst>
          </p:cNvPr>
          <p:cNvPicPr>
            <a:picLocks noChangeAspect="1"/>
          </p:cNvPicPr>
          <p:nvPr userDrawn="1"/>
        </p:nvPicPr>
        <p:blipFill rotWithShape="1">
          <a:blip r:embed="rId2" cstate="print">
            <a:alphaModFix/>
            <a:extLst>
              <a:ext uri="{28A0092B-C50C-407E-A947-70E740481C1C}">
                <a14:useLocalDpi xmlns:a14="http://schemas.microsoft.com/office/drawing/2010/main"/>
              </a:ext>
            </a:extLst>
          </a:blip>
          <a:srcRect/>
          <a:stretch/>
        </p:blipFill>
        <p:spPr bwMode="gray">
          <a:xfrm>
            <a:off x="-1" y="0"/>
            <a:ext cx="12188825" cy="6856214"/>
          </a:xfrm>
          <a:prstGeom prst="rect">
            <a:avLst/>
          </a:prstGeom>
        </p:spPr>
      </p:pic>
      <p:sp>
        <p:nvSpPr>
          <p:cNvPr id="11" name="Rectangle 10">
            <a:extLst>
              <a:ext uri="{FF2B5EF4-FFF2-40B4-BE49-F238E27FC236}">
                <a16:creationId xmlns:a16="http://schemas.microsoft.com/office/drawing/2014/main" id="{07DFDB63-7693-430A-BC03-A0817A02FC02}"/>
              </a:ext>
            </a:extLst>
          </p:cNvPr>
          <p:cNvSpPr/>
          <p:nvPr userDrawn="1"/>
        </p:nvSpPr>
        <p:spPr bwMode="gray">
          <a:xfrm>
            <a:off x="-1" y="0"/>
            <a:ext cx="12188825" cy="6856214"/>
          </a:xfrm>
          <a:prstGeom prst="rect">
            <a:avLst/>
          </a:prstGeom>
          <a:gradFill flip="none" rotWithShape="1">
            <a:gsLst>
              <a:gs pos="0">
                <a:schemeClr val="tx1">
                  <a:alpha val="15000"/>
                </a:schemeClr>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err="1"/>
          </a:p>
        </p:txBody>
      </p:sp>
      <p:sp>
        <p:nvSpPr>
          <p:cNvPr id="48" name="Title 47">
            <a:extLst>
              <a:ext uri="{FF2B5EF4-FFF2-40B4-BE49-F238E27FC236}">
                <a16:creationId xmlns:a16="http://schemas.microsoft.com/office/drawing/2014/main" id="{4589C02F-442A-0542-9D03-7E040DDACB47}"/>
              </a:ext>
            </a:extLst>
          </p:cNvPr>
          <p:cNvSpPr>
            <a:spLocks noGrp="1"/>
          </p:cNvSpPr>
          <p:nvPr userDrawn="1">
            <p:ph type="title"/>
          </p:nvPr>
        </p:nvSpPr>
        <p:spPr bwMode="gray">
          <a:xfrm>
            <a:off x="440211" y="3247194"/>
            <a:ext cx="5016027" cy="1325880"/>
          </a:xfrm>
        </p:spPr>
        <p:txBody>
          <a:bodyPr wrap="square" anchor="b">
            <a:noAutofit/>
          </a:bodyPr>
          <a:lstStyle>
            <a:lvl1pPr>
              <a:lnSpc>
                <a:spcPct val="100000"/>
              </a:lnSpc>
              <a:defRPr sz="6400">
                <a:solidFill>
                  <a:schemeClr val="accent1"/>
                </a:solidFill>
              </a:defRPr>
            </a:lvl1pPr>
          </a:lstStyle>
          <a:p>
            <a:r>
              <a:rPr lang="en-US"/>
              <a:t>Click to edit Master title style</a:t>
            </a:r>
          </a:p>
        </p:txBody>
      </p:sp>
      <p:sp>
        <p:nvSpPr>
          <p:cNvPr id="50" name="Text Placeholder 49">
            <a:extLst>
              <a:ext uri="{FF2B5EF4-FFF2-40B4-BE49-F238E27FC236}">
                <a16:creationId xmlns:a16="http://schemas.microsoft.com/office/drawing/2014/main" id="{DD2D2BCA-78AE-5743-9F8D-A3743719CCC9}"/>
              </a:ext>
            </a:extLst>
          </p:cNvPr>
          <p:cNvSpPr>
            <a:spLocks noGrp="1"/>
          </p:cNvSpPr>
          <p:nvPr userDrawn="1">
            <p:ph type="body" sz="quarter" idx="10"/>
          </p:nvPr>
        </p:nvSpPr>
        <p:spPr bwMode="gray">
          <a:xfrm>
            <a:off x="440211" y="4756688"/>
            <a:ext cx="5016027" cy="658813"/>
          </a:xfrm>
        </p:spPr>
        <p:txBody>
          <a:bodyPr wrap="square"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8" name="Picture 7">
            <a:extLst>
              <a:ext uri="{FF2B5EF4-FFF2-40B4-BE49-F238E27FC236}">
                <a16:creationId xmlns:a16="http://schemas.microsoft.com/office/drawing/2014/main" id="{D5CA8A74-B52F-4BA0-A498-6FC4D0FDA88A}"/>
              </a:ext>
            </a:extLst>
          </p:cNvPr>
          <p:cNvPicPr>
            <a:picLocks noChangeAspect="1"/>
          </p:cNvPicPr>
          <p:nvPr userDrawn="1"/>
        </p:nvPicPr>
        <p:blipFill>
          <a:blip r:embed="rId3"/>
          <a:srcRect/>
          <a:stretch/>
        </p:blipFill>
        <p:spPr bwMode="gray">
          <a:xfrm>
            <a:off x="428891" y="336108"/>
            <a:ext cx="1520560" cy="437540"/>
          </a:xfrm>
          <a:prstGeom prst="rect">
            <a:avLst/>
          </a:prstGeom>
        </p:spPr>
      </p:pic>
    </p:spTree>
    <p:extLst>
      <p:ext uri="{BB962C8B-B14F-4D97-AF65-F5344CB8AC3E}">
        <p14:creationId xmlns:p14="http://schemas.microsoft.com/office/powerpoint/2010/main" val="307866428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hank You_Brand Blue">
    <p:bg bwMode="invGray">
      <p:bgPr>
        <a:solidFill>
          <a:schemeClr val="tx2"/>
        </a:solidFill>
        <a:effectLst/>
      </p:bgPr>
    </p:bg>
    <p:spTree>
      <p:nvGrpSpPr>
        <p:cNvPr id="1" name=""/>
        <p:cNvGrpSpPr/>
        <p:nvPr/>
      </p:nvGrpSpPr>
      <p:grpSpPr>
        <a:xfrm>
          <a:off x="0" y="0"/>
          <a:ext cx="0" cy="0"/>
          <a:chOff x="0" y="0"/>
          <a:chExt cx="0" cy="0"/>
        </a:xfrm>
      </p:grpSpPr>
      <p:sp>
        <p:nvSpPr>
          <p:cNvPr id="48" name="Title 47">
            <a:extLst>
              <a:ext uri="{FF2B5EF4-FFF2-40B4-BE49-F238E27FC236}">
                <a16:creationId xmlns:a16="http://schemas.microsoft.com/office/drawing/2014/main" id="{4589C02F-442A-0542-9D03-7E040DDACB47}"/>
              </a:ext>
            </a:extLst>
          </p:cNvPr>
          <p:cNvSpPr>
            <a:spLocks noGrp="1"/>
          </p:cNvSpPr>
          <p:nvPr userDrawn="1">
            <p:ph type="title"/>
          </p:nvPr>
        </p:nvSpPr>
        <p:spPr bwMode="gray">
          <a:xfrm>
            <a:off x="440211" y="3247194"/>
            <a:ext cx="5016027" cy="1325880"/>
          </a:xfrm>
        </p:spPr>
        <p:txBody>
          <a:bodyPr wrap="square" anchor="b">
            <a:noAutofit/>
          </a:bodyPr>
          <a:lstStyle>
            <a:lvl1pPr>
              <a:lnSpc>
                <a:spcPct val="100000"/>
              </a:lnSpc>
              <a:defRPr sz="6400">
                <a:solidFill>
                  <a:schemeClr val="accent1"/>
                </a:solidFill>
              </a:defRPr>
            </a:lvl1pPr>
          </a:lstStyle>
          <a:p>
            <a:r>
              <a:rPr lang="en-US"/>
              <a:t>Click to edit Master title style</a:t>
            </a:r>
          </a:p>
        </p:txBody>
      </p:sp>
      <p:sp>
        <p:nvSpPr>
          <p:cNvPr id="50" name="Text Placeholder 49">
            <a:extLst>
              <a:ext uri="{FF2B5EF4-FFF2-40B4-BE49-F238E27FC236}">
                <a16:creationId xmlns:a16="http://schemas.microsoft.com/office/drawing/2014/main" id="{DD2D2BCA-78AE-5743-9F8D-A3743719CCC9}"/>
              </a:ext>
            </a:extLst>
          </p:cNvPr>
          <p:cNvSpPr>
            <a:spLocks noGrp="1"/>
          </p:cNvSpPr>
          <p:nvPr userDrawn="1">
            <p:ph type="body" sz="quarter" idx="10"/>
          </p:nvPr>
        </p:nvSpPr>
        <p:spPr bwMode="gray">
          <a:xfrm>
            <a:off x="440211" y="4756688"/>
            <a:ext cx="5016027" cy="658813"/>
          </a:xfrm>
        </p:spPr>
        <p:txBody>
          <a:bodyPr wrap="square"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8" name="Picture 7">
            <a:extLst>
              <a:ext uri="{FF2B5EF4-FFF2-40B4-BE49-F238E27FC236}">
                <a16:creationId xmlns:a16="http://schemas.microsoft.com/office/drawing/2014/main" id="{D5CA8A74-B52F-4BA0-A498-6FC4D0FDA88A}"/>
              </a:ext>
            </a:extLst>
          </p:cNvPr>
          <p:cNvPicPr>
            <a:picLocks noChangeAspect="1"/>
          </p:cNvPicPr>
          <p:nvPr userDrawn="1"/>
        </p:nvPicPr>
        <p:blipFill>
          <a:blip r:embed="rId2"/>
          <a:srcRect/>
          <a:stretch/>
        </p:blipFill>
        <p:spPr bwMode="gray">
          <a:xfrm>
            <a:off x="428891" y="336108"/>
            <a:ext cx="1520560" cy="437540"/>
          </a:xfrm>
          <a:prstGeom prst="rect">
            <a:avLst/>
          </a:prstGeom>
        </p:spPr>
      </p:pic>
      <p:sp>
        <p:nvSpPr>
          <p:cNvPr id="7" name="Rectangle 6">
            <a:extLst>
              <a:ext uri="{FF2B5EF4-FFF2-40B4-BE49-F238E27FC236}">
                <a16:creationId xmlns:a16="http://schemas.microsoft.com/office/drawing/2014/main" id="{DB91C5CC-35B7-406D-9EA7-E8DABB706A93}"/>
              </a:ext>
            </a:extLst>
          </p:cNvPr>
          <p:cNvSpPr/>
          <p:nvPr userDrawn="1"/>
        </p:nvSpPr>
        <p:spPr bwMode="gray">
          <a:xfrm>
            <a:off x="12095163" y="0"/>
            <a:ext cx="9366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err="1"/>
          </a:p>
        </p:txBody>
      </p:sp>
    </p:spTree>
    <p:extLst>
      <p:ext uri="{BB962C8B-B14F-4D97-AF65-F5344CB8AC3E}">
        <p14:creationId xmlns:p14="http://schemas.microsoft.com/office/powerpoint/2010/main" val="271145761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Now logo">
    <p:bg>
      <p:bgPr>
        <a:solidFill>
          <a:schemeClr val="tx2"/>
        </a:solidFill>
        <a:effectLst/>
      </p:bgPr>
    </p:bg>
    <p:spTree>
      <p:nvGrpSpPr>
        <p:cNvPr id="1" name=""/>
        <p:cNvGrpSpPr/>
        <p:nvPr/>
      </p:nvGrpSpPr>
      <p:grpSpPr>
        <a:xfrm>
          <a:off x="0" y="0"/>
          <a:ext cx="0" cy="0"/>
          <a:chOff x="0" y="0"/>
          <a:chExt cx="0" cy="0"/>
        </a:xfrm>
      </p:grpSpPr>
      <p:pic>
        <p:nvPicPr>
          <p:cNvPr id="11" name="Picture 10" descr="A picture containing text, clipart&#10;&#10;Description automatically generated">
            <a:extLst>
              <a:ext uri="{FF2B5EF4-FFF2-40B4-BE49-F238E27FC236}">
                <a16:creationId xmlns:a16="http://schemas.microsoft.com/office/drawing/2014/main" id="{7C8ABF82-3299-4F7C-B841-24D506A241D5}"/>
              </a:ext>
            </a:extLst>
          </p:cNvPr>
          <p:cNvPicPr>
            <a:picLocks noChangeAspect="1"/>
          </p:cNvPicPr>
          <p:nvPr userDrawn="1"/>
        </p:nvPicPr>
        <p:blipFill>
          <a:blip r:embed="rId2"/>
          <a:stretch>
            <a:fillRect/>
          </a:stretch>
        </p:blipFill>
        <p:spPr bwMode="black">
          <a:xfrm>
            <a:off x="2812774" y="2221385"/>
            <a:ext cx="6549887" cy="1884725"/>
          </a:xfrm>
          <a:prstGeom prst="rect">
            <a:avLst/>
          </a:prstGeom>
        </p:spPr>
      </p:pic>
    </p:spTree>
    <p:extLst>
      <p:ext uri="{BB962C8B-B14F-4D97-AF65-F5344CB8AC3E}">
        <p14:creationId xmlns:p14="http://schemas.microsoft.com/office/powerpoint/2010/main" val="142846953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Do not use">
    <p:bg>
      <p:bgPr>
        <a:solidFill>
          <a:schemeClr val="accent5"/>
        </a:solidFill>
        <a:effectLst/>
      </p:bgPr>
    </p:bg>
    <p:spTree>
      <p:nvGrpSpPr>
        <p:cNvPr id="1" name=""/>
        <p:cNvGrpSpPr/>
        <p:nvPr/>
      </p:nvGrpSpPr>
      <p:grpSpPr>
        <a:xfrm>
          <a:off x="0" y="0"/>
          <a:ext cx="0" cy="0"/>
          <a:chOff x="0" y="0"/>
          <a:chExt cx="0" cy="0"/>
        </a:xfrm>
      </p:grpSpPr>
      <p:sp>
        <p:nvSpPr>
          <p:cNvPr id="7" name="Rectangle 6"/>
          <p:cNvSpPr/>
          <p:nvPr userDrawn="1"/>
        </p:nvSpPr>
        <p:spPr bwMode="ltGray">
          <a:xfrm>
            <a:off x="0" y="0"/>
            <a:ext cx="12188825"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lvl="0" algn="ctr"/>
            <a:endParaRPr lang="en-US" sz="3599"/>
          </a:p>
        </p:txBody>
      </p:sp>
      <p:sp>
        <p:nvSpPr>
          <p:cNvPr id="8" name="TextBox 7"/>
          <p:cNvSpPr txBox="1"/>
          <p:nvPr/>
        </p:nvSpPr>
        <p:spPr bwMode="gray">
          <a:xfrm>
            <a:off x="1453956" y="2907634"/>
            <a:ext cx="9280920" cy="1200072"/>
          </a:xfrm>
          <a:prstGeom prst="rect">
            <a:avLst/>
          </a:prstGeom>
          <a:noFill/>
        </p:spPr>
        <p:txBody>
          <a:bodyPr wrap="square" rtlCol="0">
            <a:noAutofit/>
          </a:bodyPr>
          <a:lstStyle/>
          <a:p>
            <a:pPr algn="ctr"/>
            <a:r>
              <a:rPr lang="en-US" sz="3599">
                <a:solidFill>
                  <a:schemeClr val="tx1"/>
                </a:solidFill>
              </a:rPr>
              <a:t>Do</a:t>
            </a:r>
            <a:r>
              <a:rPr lang="en-US" sz="3599" baseline="0">
                <a:solidFill>
                  <a:schemeClr val="tx1"/>
                </a:solidFill>
              </a:rPr>
              <a:t> not use this layout. For visual reference in layout masters only.</a:t>
            </a:r>
            <a:endParaRPr lang="en-US" sz="3599">
              <a:solidFill>
                <a:schemeClr val="tx1"/>
              </a:solidFill>
            </a:endParaRPr>
          </a:p>
        </p:txBody>
      </p:sp>
    </p:spTree>
    <p:extLst>
      <p:ext uri="{BB962C8B-B14F-4D97-AF65-F5344CB8AC3E}">
        <p14:creationId xmlns:p14="http://schemas.microsoft.com/office/powerpoint/2010/main" val="83729115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slideLayout" Target="../slideLayouts/slideLayout89.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42" Type="http://schemas.openxmlformats.org/officeDocument/2006/relationships/slideLayout" Target="../slideLayouts/slideLayout92.xml"/><Relationship Id="rId47" Type="http://schemas.openxmlformats.org/officeDocument/2006/relationships/slideLayout" Target="../slideLayouts/slideLayout97.xml"/><Relationship Id="rId50" Type="http://schemas.openxmlformats.org/officeDocument/2006/relationships/image" Target="../media/image1.png"/><Relationship Id="rId7" Type="http://schemas.openxmlformats.org/officeDocument/2006/relationships/slideLayout" Target="../slideLayouts/slideLayout5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40" Type="http://schemas.openxmlformats.org/officeDocument/2006/relationships/slideLayout" Target="../slideLayouts/slideLayout90.xml"/><Relationship Id="rId45" Type="http://schemas.openxmlformats.org/officeDocument/2006/relationships/slideLayout" Target="../slideLayouts/slideLayout95.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49" Type="http://schemas.openxmlformats.org/officeDocument/2006/relationships/theme" Target="../theme/theme2.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4" Type="http://schemas.openxmlformats.org/officeDocument/2006/relationships/slideLayout" Target="../slideLayouts/slideLayout94.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43" Type="http://schemas.openxmlformats.org/officeDocument/2006/relationships/slideLayout" Target="../slideLayouts/slideLayout93.xml"/><Relationship Id="rId48" Type="http://schemas.openxmlformats.org/officeDocument/2006/relationships/slideLayout" Target="../slideLayouts/slideLayout98.xml"/><Relationship Id="rId8" Type="http://schemas.openxmlformats.org/officeDocument/2006/relationships/slideLayout" Target="../slideLayouts/slideLayout58.xml"/><Relationship Id="rId51" Type="http://schemas.openxmlformats.org/officeDocument/2006/relationships/image" Target="../media/image3.png"/><Relationship Id="rId3" Type="http://schemas.openxmlformats.org/officeDocument/2006/relationships/slideLayout" Target="../slideLayouts/slideLayout53.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46" Type="http://schemas.openxmlformats.org/officeDocument/2006/relationships/slideLayout" Target="../slideLayouts/slideLayout96.xml"/><Relationship Id="rId20" Type="http://schemas.openxmlformats.org/officeDocument/2006/relationships/slideLayout" Target="../slideLayouts/slideLayout70.xml"/><Relationship Id="rId41" Type="http://schemas.openxmlformats.org/officeDocument/2006/relationships/slideLayout" Target="../slideLayouts/slideLayout91.xml"/><Relationship Id="rId1" Type="http://schemas.openxmlformats.org/officeDocument/2006/relationships/slideLayout" Target="../slideLayouts/slideLayout51.xml"/><Relationship Id="rId6"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2F175544-8AC5-46E7-95F8-B79A5C5190E1}"/>
              </a:ext>
            </a:extLst>
          </p:cNvPr>
          <p:cNvSpPr txBox="1">
            <a:spLocks/>
          </p:cNvSpPr>
          <p:nvPr userDrawn="1"/>
        </p:nvSpPr>
        <p:spPr>
          <a:xfrm>
            <a:off x="7938390"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i="1" dirty="0">
                <a:solidFill>
                  <a:srgbClr val="000000"/>
                </a:solidFill>
              </a:rPr>
              <a:t>Matt Sutherland </a:t>
            </a:r>
          </a:p>
        </p:txBody>
      </p:sp>
      <p:sp>
        <p:nvSpPr>
          <p:cNvPr id="13" name="Slide Number Placeholder 5">
            <a:extLst>
              <a:ext uri="{FF2B5EF4-FFF2-40B4-BE49-F238E27FC236}">
                <a16:creationId xmlns:a16="http://schemas.microsoft.com/office/drawing/2014/main" id="{CC75FE45-E9AF-4DC4-84DB-E3C2A4B2FFFE}"/>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tx1"/>
                </a:solidFill>
                <a:latin typeface="+mn-lt"/>
                <a:ea typeface="+mn-ea"/>
                <a:cs typeface="+mn-cs"/>
              </a:rPr>
              <a:pPr algn="r"/>
              <a:t>‹#›</a:t>
            </a:fld>
            <a:endParaRPr lang="en-US" sz="800" b="0" kern="1200">
              <a:solidFill>
                <a:schemeClr val="tx1"/>
              </a:solidFill>
              <a:latin typeface="+mn-lt"/>
              <a:ea typeface="+mn-ea"/>
              <a:cs typeface="+mn-cs"/>
            </a:endParaRPr>
          </a:p>
        </p:txBody>
      </p:sp>
      <p:sp>
        <p:nvSpPr>
          <p:cNvPr id="2" name="Title Placeholder 1">
            <a:extLst>
              <a:ext uri="{FF2B5EF4-FFF2-40B4-BE49-F238E27FC236}">
                <a16:creationId xmlns:a16="http://schemas.microsoft.com/office/drawing/2014/main" id="{3D9BDB30-A827-7C46-A7B6-E25C62B40224}"/>
              </a:ext>
            </a:extLst>
          </p:cNvPr>
          <p:cNvSpPr>
            <a:spLocks noGrp="1"/>
          </p:cNvSpPr>
          <p:nvPr>
            <p:ph type="title"/>
          </p:nvPr>
        </p:nvSpPr>
        <p:spPr>
          <a:xfrm>
            <a:off x="449251" y="311377"/>
            <a:ext cx="11188711" cy="1195883"/>
          </a:xfrm>
          <a:prstGeom prst="rect">
            <a:avLst/>
          </a:prstGeom>
        </p:spPr>
        <p:txBody>
          <a:bodyPr vert="horz" lIns="91440" tIns="45720" rIns="91440" bIns="45720" rtlCol="0" anchor="t"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D618F93C-99A7-3249-8F96-D441C75B6275}"/>
              </a:ext>
            </a:extLst>
          </p:cNvPr>
          <p:cNvSpPr>
            <a:spLocks noGrp="1"/>
          </p:cNvSpPr>
          <p:nvPr>
            <p:ph type="body" idx="1"/>
          </p:nvPr>
        </p:nvSpPr>
        <p:spPr>
          <a:xfrm>
            <a:off x="449251" y="1106424"/>
            <a:ext cx="11188712" cy="4185285"/>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 </a:t>
            </a:r>
          </a:p>
          <a:p>
            <a:pPr lvl="3"/>
            <a:r>
              <a:rPr lang="en-US"/>
              <a:t>Fourth level</a:t>
            </a:r>
          </a:p>
          <a:p>
            <a:pPr lvl="4"/>
            <a:r>
              <a:rPr lang="en-US"/>
              <a:t>Fifth level</a:t>
            </a:r>
          </a:p>
        </p:txBody>
      </p:sp>
      <p:pic>
        <p:nvPicPr>
          <p:cNvPr id="8" name="Picture 7" hidden="1">
            <a:extLst>
              <a:ext uri="{FF2B5EF4-FFF2-40B4-BE49-F238E27FC236}">
                <a16:creationId xmlns:a16="http://schemas.microsoft.com/office/drawing/2014/main" id="{E3009A53-5C82-1B4C-B54B-B295D535267E}"/>
              </a:ext>
            </a:extLst>
          </p:cNvPr>
          <p:cNvPicPr>
            <a:picLocks noChangeAspect="1"/>
          </p:cNvPicPr>
          <p:nvPr userDrawn="1"/>
        </p:nvPicPr>
        <p:blipFill>
          <a:blip r:embed="rId52"/>
          <a:stretch>
            <a:fillRect/>
          </a:stretch>
        </p:blipFill>
        <p:spPr>
          <a:xfrm>
            <a:off x="0" y="893"/>
            <a:ext cx="12188825" cy="6856214"/>
          </a:xfrm>
          <a:prstGeom prst="rect">
            <a:avLst/>
          </a:prstGeom>
        </p:spPr>
      </p:pic>
      <p:sp>
        <p:nvSpPr>
          <p:cNvPr id="18" name="Rectangle 17">
            <a:extLst>
              <a:ext uri="{FF2B5EF4-FFF2-40B4-BE49-F238E27FC236}">
                <a16:creationId xmlns:a16="http://schemas.microsoft.com/office/drawing/2014/main" id="{C64EBFCA-8F87-422E-9B5C-D74D736DA29D}"/>
              </a:ext>
            </a:extLst>
          </p:cNvPr>
          <p:cNvSpPr/>
          <p:nvPr userDrawn="1"/>
        </p:nvSpPr>
        <p:spPr>
          <a:xfrm>
            <a:off x="12095163" y="0"/>
            <a:ext cx="9366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err="1"/>
          </a:p>
        </p:txBody>
      </p:sp>
      <p:pic>
        <p:nvPicPr>
          <p:cNvPr id="5" name="Picture 4" descr="Logo&#10;&#10;Description automatically generated">
            <a:extLst>
              <a:ext uri="{FF2B5EF4-FFF2-40B4-BE49-F238E27FC236}">
                <a16:creationId xmlns:a16="http://schemas.microsoft.com/office/drawing/2014/main" id="{0A90F83E-A8BE-CB4F-86BD-8120230BB680}"/>
              </a:ext>
            </a:extLst>
          </p:cNvPr>
          <p:cNvPicPr>
            <a:picLocks noChangeAspect="1"/>
          </p:cNvPicPr>
          <p:nvPr userDrawn="1"/>
        </p:nvPicPr>
        <p:blipFill>
          <a:blip r:embed="rId53"/>
          <a:stretch>
            <a:fillRect/>
          </a:stretch>
        </p:blipFill>
        <p:spPr>
          <a:xfrm>
            <a:off x="0" y="6086756"/>
            <a:ext cx="1793826" cy="1195884"/>
          </a:xfrm>
          <a:prstGeom prst="rect">
            <a:avLst/>
          </a:prstGeom>
        </p:spPr>
      </p:pic>
    </p:spTree>
    <p:extLst>
      <p:ext uri="{BB962C8B-B14F-4D97-AF65-F5344CB8AC3E}">
        <p14:creationId xmlns:p14="http://schemas.microsoft.com/office/powerpoint/2010/main" val="521385109"/>
      </p:ext>
    </p:extLst>
  </p:cSld>
  <p:clrMap bg1="lt1" tx1="dk1" bg2="lt2" tx2="dk2" accent1="accent1" accent2="accent2" accent3="accent3" accent4="accent4" accent5="accent5" accent6="accent6" hlink="hlink" folHlink="folHlink"/>
  <p:sldLayoutIdLst>
    <p:sldLayoutId id="2147484498" r:id="rId1"/>
    <p:sldLayoutId id="2147484539" r:id="rId2"/>
    <p:sldLayoutId id="2147484540" r:id="rId3"/>
    <p:sldLayoutId id="2147484471" r:id="rId4"/>
    <p:sldLayoutId id="2147484522" r:id="rId5"/>
    <p:sldLayoutId id="2147484551" r:id="rId6"/>
    <p:sldLayoutId id="2147484581" r:id="rId7"/>
    <p:sldLayoutId id="2147484516" r:id="rId8"/>
    <p:sldLayoutId id="2147484524" r:id="rId9"/>
    <p:sldLayoutId id="2147484582" r:id="rId10"/>
    <p:sldLayoutId id="2147484508" r:id="rId11"/>
    <p:sldLayoutId id="2147484544" r:id="rId12"/>
    <p:sldLayoutId id="2147484509" r:id="rId13"/>
    <p:sldLayoutId id="2147484526" r:id="rId14"/>
    <p:sldLayoutId id="2147484529" r:id="rId15"/>
    <p:sldLayoutId id="2147484530" r:id="rId16"/>
    <p:sldLayoutId id="2147484473" r:id="rId17"/>
    <p:sldLayoutId id="2147484553" r:id="rId18"/>
    <p:sldLayoutId id="2147484474" r:id="rId19"/>
    <p:sldLayoutId id="2147484525" r:id="rId20"/>
    <p:sldLayoutId id="2147484475" r:id="rId21"/>
    <p:sldLayoutId id="2147484479" r:id="rId22"/>
    <p:sldLayoutId id="2147484514" r:id="rId23"/>
    <p:sldLayoutId id="2147484535" r:id="rId24"/>
    <p:sldLayoutId id="2147484476" r:id="rId25"/>
    <p:sldLayoutId id="2147484537" r:id="rId26"/>
    <p:sldLayoutId id="2147484549" r:id="rId27"/>
    <p:sldLayoutId id="2147484527" r:id="rId28"/>
    <p:sldLayoutId id="2147484528" r:id="rId29"/>
    <p:sldLayoutId id="2147484487" r:id="rId30"/>
    <p:sldLayoutId id="2147484536" r:id="rId31"/>
    <p:sldLayoutId id="2147484515" r:id="rId32"/>
    <p:sldLayoutId id="2147484484" r:id="rId33"/>
    <p:sldLayoutId id="2147484538" r:id="rId34"/>
    <p:sldLayoutId id="2147484533" r:id="rId35"/>
    <p:sldLayoutId id="2147484488" r:id="rId36"/>
    <p:sldLayoutId id="2147484542" r:id="rId37"/>
    <p:sldLayoutId id="2147484496" r:id="rId38"/>
    <p:sldLayoutId id="2147484585" r:id="rId39"/>
    <p:sldLayoutId id="2147484543" r:id="rId40"/>
    <p:sldLayoutId id="2147484521" r:id="rId41"/>
    <p:sldLayoutId id="2147484518" r:id="rId42"/>
    <p:sldLayoutId id="2147484635" r:id="rId43"/>
    <p:sldLayoutId id="2147484497" r:id="rId44"/>
    <p:sldLayoutId id="2147484519" r:id="rId45"/>
    <p:sldLayoutId id="2147484636" r:id="rId46"/>
    <p:sldLayoutId id="2147484637" r:id="rId47"/>
    <p:sldLayoutId id="2147484638" r:id="rId48"/>
    <p:sldLayoutId id="2147484639" r:id="rId49"/>
    <p:sldLayoutId id="2147484641" r:id="rId50"/>
  </p:sldLayoutIdLst>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hf sldNum="0" hdr="0" ftr="0" dt="0"/>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400"/>
        </a:spcBef>
        <a:spcAft>
          <a:spcPts val="600"/>
        </a:spcAft>
        <a:buFont typeface="Arial" panose="020B0604020202020204" pitchFamily="34" charset="0"/>
        <a:buChar char="•"/>
        <a:defRPr sz="1800" b="0" kern="1200">
          <a:solidFill>
            <a:schemeClr val="tx1"/>
          </a:solidFill>
          <a:latin typeface="+mn-lt"/>
          <a:ea typeface="+mn-ea"/>
          <a:cs typeface="+mn-cs"/>
        </a:defRPr>
      </a:lvl1pPr>
      <a:lvl2pPr marL="517525" indent="-23336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tx1"/>
          </a:solidFill>
          <a:latin typeface="+mn-lt"/>
          <a:ea typeface="+mn-ea"/>
          <a:cs typeface="+mn-cs"/>
        </a:defRPr>
      </a:lvl2pPr>
      <a:lvl3pPr marL="800100" indent="-22701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tx1"/>
          </a:solidFill>
          <a:latin typeface="+mn-lt"/>
          <a:ea typeface="+mn-ea"/>
          <a:cs typeface="+mn-cs"/>
        </a:defRPr>
      </a:lvl3pPr>
      <a:lvl4pPr marL="1084263" indent="-22701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tx1"/>
          </a:solidFill>
          <a:latin typeface="+mn-lt"/>
          <a:ea typeface="+mn-ea"/>
          <a:cs typeface="+mn-cs"/>
        </a:defRPr>
      </a:lvl4pPr>
      <a:lvl5pPr marL="1374775" indent="-23336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34" userDrawn="1">
          <p15:clr>
            <a:srgbClr val="F26B43"/>
          </p15:clr>
        </p15:guide>
        <p15:guide id="3" orient="horz" pos="2246" userDrawn="1">
          <p15:clr>
            <a:srgbClr val="F26B43"/>
          </p15:clr>
        </p15:guide>
        <p15:guide id="4" pos="344" userDrawn="1">
          <p15:clr>
            <a:srgbClr val="F26B43"/>
          </p15:clr>
        </p15:guide>
        <p15:guide id="5" pos="699" userDrawn="1">
          <p15:clr>
            <a:srgbClr val="F26B43"/>
          </p15:clr>
        </p15:guide>
        <p15:guide id="6" pos="784" userDrawn="1">
          <p15:clr>
            <a:srgbClr val="F26B43"/>
          </p15:clr>
        </p15:guide>
        <p15:guide id="7" pos="1143" userDrawn="1">
          <p15:clr>
            <a:srgbClr val="F26B43"/>
          </p15:clr>
        </p15:guide>
        <p15:guide id="8" pos="1228" userDrawn="1">
          <p15:clr>
            <a:srgbClr val="F26B43"/>
          </p15:clr>
        </p15:guide>
        <p15:guide id="9" pos="1585" userDrawn="1">
          <p15:clr>
            <a:srgbClr val="F26B43"/>
          </p15:clr>
        </p15:guide>
        <p15:guide id="10" pos="1668" userDrawn="1">
          <p15:clr>
            <a:srgbClr val="F26B43"/>
          </p15:clr>
        </p15:guide>
        <p15:guide id="11" pos="2027" userDrawn="1">
          <p15:clr>
            <a:srgbClr val="F26B43"/>
          </p15:clr>
        </p15:guide>
        <p15:guide id="12" pos="2112" userDrawn="1">
          <p15:clr>
            <a:srgbClr val="F26B43"/>
          </p15:clr>
        </p15:guide>
        <p15:guide id="14" pos="2468" userDrawn="1">
          <p15:clr>
            <a:srgbClr val="F26B43"/>
          </p15:clr>
        </p15:guide>
        <p15:guide id="15" pos="2554" userDrawn="1">
          <p15:clr>
            <a:srgbClr val="F26B43"/>
          </p15:clr>
        </p15:guide>
        <p15:guide id="16" pos="2909" userDrawn="1">
          <p15:clr>
            <a:srgbClr val="F26B43"/>
          </p15:clr>
        </p15:guide>
        <p15:guide id="17" pos="2995" userDrawn="1">
          <p15:clr>
            <a:srgbClr val="F26B43"/>
          </p15:clr>
        </p15:guide>
        <p15:guide id="18" pos="3352" userDrawn="1">
          <p15:clr>
            <a:srgbClr val="F26B43"/>
          </p15:clr>
        </p15:guide>
        <p15:guide id="19" pos="3437" userDrawn="1">
          <p15:clr>
            <a:srgbClr val="F26B43"/>
          </p15:clr>
        </p15:guide>
        <p15:guide id="20" pos="3794" userDrawn="1">
          <p15:clr>
            <a:srgbClr val="F26B43"/>
          </p15:clr>
        </p15:guide>
        <p15:guide id="21" pos="3879" userDrawn="1">
          <p15:clr>
            <a:srgbClr val="F26B43"/>
          </p15:clr>
        </p15:guide>
        <p15:guide id="22" pos="4235" userDrawn="1">
          <p15:clr>
            <a:srgbClr val="F26B43"/>
          </p15:clr>
        </p15:guide>
        <p15:guide id="23" pos="4320" userDrawn="1">
          <p15:clr>
            <a:srgbClr val="F26B43"/>
          </p15:clr>
        </p15:guide>
        <p15:guide id="24" pos="4677" userDrawn="1">
          <p15:clr>
            <a:srgbClr val="F26B43"/>
          </p15:clr>
        </p15:guide>
        <p15:guide id="25" pos="4763" userDrawn="1">
          <p15:clr>
            <a:srgbClr val="F26B43"/>
          </p15:clr>
        </p15:guide>
        <p15:guide id="26" pos="5119" userDrawn="1">
          <p15:clr>
            <a:srgbClr val="F26B43"/>
          </p15:clr>
        </p15:guide>
        <p15:guide id="27" pos="5205" userDrawn="1">
          <p15:clr>
            <a:srgbClr val="F26B43"/>
          </p15:clr>
        </p15:guide>
        <p15:guide id="28" pos="5563" userDrawn="1">
          <p15:clr>
            <a:srgbClr val="F26B43"/>
          </p15:clr>
        </p15:guide>
        <p15:guide id="29" pos="5647" userDrawn="1">
          <p15:clr>
            <a:srgbClr val="F26B43"/>
          </p15:clr>
        </p15:guide>
        <p15:guide id="30" pos="6531" userDrawn="1">
          <p15:clr>
            <a:srgbClr val="F26B43"/>
          </p15:clr>
        </p15:guide>
        <p15:guide id="31" pos="6887" userDrawn="1">
          <p15:clr>
            <a:srgbClr val="F26B43"/>
          </p15:clr>
        </p15:guide>
        <p15:guide id="32" pos="6973" userDrawn="1">
          <p15:clr>
            <a:srgbClr val="F26B43"/>
          </p15:clr>
        </p15:guide>
        <p15:guide id="33" pos="7331" userDrawn="1">
          <p15:clr>
            <a:srgbClr val="F26B43"/>
          </p15:clr>
        </p15:guide>
        <p15:guide id="36" pos="6003" userDrawn="1">
          <p15:clr>
            <a:srgbClr val="F26B43"/>
          </p15:clr>
        </p15:guide>
        <p15:guide id="37" pos="6088" userDrawn="1">
          <p15:clr>
            <a:srgbClr val="F26B43"/>
          </p15:clr>
        </p15:guide>
        <p15:guide id="38" pos="6447" userDrawn="1">
          <p15:clr>
            <a:srgbClr val="F26B43"/>
          </p15:clr>
        </p15:guide>
        <p15:guide id="39" orient="horz" pos="696" userDrawn="1">
          <p15:clr>
            <a:srgbClr val="F26B43"/>
          </p15:clr>
        </p15:guide>
        <p15:guide id="40" orient="horz" pos="288" userDrawn="1">
          <p15:clr>
            <a:srgbClr val="F26B43"/>
          </p15:clr>
        </p15:guide>
        <p15:guide id="41" orient="horz" pos="600" userDrawn="1">
          <p15:clr>
            <a:srgbClr val="F26B43"/>
          </p15:clr>
        </p15:guide>
        <p15:guide id="42" orient="horz" pos="1018" userDrawn="1">
          <p15:clr>
            <a:srgbClr val="F26B43"/>
          </p15:clr>
        </p15:guide>
        <p15:guide id="43" orient="horz" pos="1515" userDrawn="1">
          <p15:clr>
            <a:srgbClr val="F26B43"/>
          </p15:clr>
        </p15:guide>
        <p15:guide id="44" orient="horz" pos="1106" userDrawn="1">
          <p15:clr>
            <a:srgbClr val="F26B43"/>
          </p15:clr>
        </p15:guide>
        <p15:guide id="45" orient="horz" pos="1427" userDrawn="1">
          <p15:clr>
            <a:srgbClr val="F26B43"/>
          </p15:clr>
        </p15:guide>
        <p15:guide id="46" orient="horz" pos="1837" userDrawn="1">
          <p15:clr>
            <a:srgbClr val="F26B43"/>
          </p15:clr>
        </p15:guide>
        <p15:guide id="47" orient="horz" pos="1920" userDrawn="1">
          <p15:clr>
            <a:srgbClr val="F26B43"/>
          </p15:clr>
        </p15:guide>
        <p15:guide id="48" orient="horz" pos="2656" userDrawn="1">
          <p15:clr>
            <a:srgbClr val="F26B43"/>
          </p15:clr>
        </p15:guide>
        <p15:guide id="49" orient="horz" pos="2744" userDrawn="1">
          <p15:clr>
            <a:srgbClr val="F26B43"/>
          </p15:clr>
        </p15:guide>
        <p15:guide id="50" orient="horz" pos="3065" userDrawn="1">
          <p15:clr>
            <a:srgbClr val="F26B43"/>
          </p15:clr>
        </p15:guide>
        <p15:guide id="51" orient="horz" pos="3153" userDrawn="1">
          <p15:clr>
            <a:srgbClr val="F26B43"/>
          </p15:clr>
        </p15:guide>
        <p15:guide id="53" orient="horz" pos="3477" userDrawn="1">
          <p15:clr>
            <a:srgbClr val="F26B43"/>
          </p15:clr>
        </p15:guide>
        <p15:guide id="54" orient="horz" pos="3562" userDrawn="1">
          <p15:clr>
            <a:srgbClr val="F26B43"/>
          </p15:clr>
        </p15:guide>
        <p15:guide id="55" orient="horz" pos="4240" userDrawn="1">
          <p15:clr>
            <a:srgbClr val="F26B43"/>
          </p15:clr>
        </p15:guide>
        <p15:guide id="56" orient="horz" pos="3886" userDrawn="1">
          <p15:clr>
            <a:srgbClr val="F26B43"/>
          </p15:clr>
        </p15:guide>
        <p15:guide id="59" pos="7619" userDrawn="1">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2F175544-8AC5-46E7-95F8-B79A5C5190E1}"/>
              </a:ext>
            </a:extLst>
          </p:cNvPr>
          <p:cNvSpPr txBox="1">
            <a:spLocks/>
          </p:cNvSpPr>
          <p:nvPr userDrawn="1"/>
        </p:nvSpPr>
        <p:spPr>
          <a:xfrm>
            <a:off x="7938390"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a:solidFill>
                  <a:schemeClr val="bg1"/>
                </a:solidFill>
              </a:rPr>
              <a:t>© 2022 ServiceNow, Inc. All Rights Reserved. Confidential.</a:t>
            </a:r>
          </a:p>
        </p:txBody>
      </p:sp>
      <p:sp>
        <p:nvSpPr>
          <p:cNvPr id="13" name="Slide Number Placeholder 5">
            <a:extLst>
              <a:ext uri="{FF2B5EF4-FFF2-40B4-BE49-F238E27FC236}">
                <a16:creationId xmlns:a16="http://schemas.microsoft.com/office/drawing/2014/main" id="{CC75FE45-E9AF-4DC4-84DB-E3C2A4B2FFFE}"/>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a:solidFill>
                <a:schemeClr val="bg1"/>
              </a:solidFill>
              <a:latin typeface="+mn-lt"/>
              <a:ea typeface="+mn-ea"/>
              <a:cs typeface="+mn-cs"/>
            </a:endParaRPr>
          </a:p>
        </p:txBody>
      </p:sp>
      <p:sp>
        <p:nvSpPr>
          <p:cNvPr id="2" name="Title Placeholder 1">
            <a:extLst>
              <a:ext uri="{FF2B5EF4-FFF2-40B4-BE49-F238E27FC236}">
                <a16:creationId xmlns:a16="http://schemas.microsoft.com/office/drawing/2014/main" id="{3D9BDB30-A827-7C46-A7B6-E25C62B40224}"/>
              </a:ext>
            </a:extLst>
          </p:cNvPr>
          <p:cNvSpPr>
            <a:spLocks noGrp="1"/>
          </p:cNvSpPr>
          <p:nvPr>
            <p:ph type="title"/>
          </p:nvPr>
        </p:nvSpPr>
        <p:spPr>
          <a:xfrm>
            <a:off x="449251" y="311377"/>
            <a:ext cx="11188711" cy="1195883"/>
          </a:xfrm>
          <a:prstGeom prst="rect">
            <a:avLst/>
          </a:prstGeom>
        </p:spPr>
        <p:txBody>
          <a:bodyPr vert="horz" lIns="91440" tIns="45720" rIns="91440" bIns="45720" rtlCol="0" anchor="t"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D618F93C-99A7-3249-8F96-D441C75B6275}"/>
              </a:ext>
            </a:extLst>
          </p:cNvPr>
          <p:cNvSpPr>
            <a:spLocks noGrp="1"/>
          </p:cNvSpPr>
          <p:nvPr>
            <p:ph type="body" idx="1"/>
          </p:nvPr>
        </p:nvSpPr>
        <p:spPr>
          <a:xfrm>
            <a:off x="449251" y="1106424"/>
            <a:ext cx="11188712" cy="4185285"/>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 </a:t>
            </a:r>
          </a:p>
          <a:p>
            <a:pPr lvl="3"/>
            <a:r>
              <a:rPr lang="en-US"/>
              <a:t>Fourth level</a:t>
            </a:r>
          </a:p>
          <a:p>
            <a:pPr lvl="4"/>
            <a:r>
              <a:rPr lang="en-US"/>
              <a:t>Fifth level</a:t>
            </a:r>
          </a:p>
        </p:txBody>
      </p:sp>
      <p:pic>
        <p:nvPicPr>
          <p:cNvPr id="8" name="Picture 7" hidden="1">
            <a:extLst>
              <a:ext uri="{FF2B5EF4-FFF2-40B4-BE49-F238E27FC236}">
                <a16:creationId xmlns:a16="http://schemas.microsoft.com/office/drawing/2014/main" id="{E3009A53-5C82-1B4C-B54B-B295D535267E}"/>
              </a:ext>
            </a:extLst>
          </p:cNvPr>
          <p:cNvPicPr>
            <a:picLocks noChangeAspect="1"/>
          </p:cNvPicPr>
          <p:nvPr userDrawn="1"/>
        </p:nvPicPr>
        <p:blipFill>
          <a:blip r:embed="rId50"/>
          <a:stretch>
            <a:fillRect/>
          </a:stretch>
        </p:blipFill>
        <p:spPr>
          <a:xfrm>
            <a:off x="0" y="893"/>
            <a:ext cx="12188825" cy="6856214"/>
          </a:xfrm>
          <a:prstGeom prst="rect">
            <a:avLst/>
          </a:prstGeom>
        </p:spPr>
      </p:pic>
      <p:pic>
        <p:nvPicPr>
          <p:cNvPr id="16" name="Picture 15">
            <a:extLst>
              <a:ext uri="{FF2B5EF4-FFF2-40B4-BE49-F238E27FC236}">
                <a16:creationId xmlns:a16="http://schemas.microsoft.com/office/drawing/2014/main" id="{44E75EA1-017C-44DD-90AE-7A57F7A9A66C}"/>
              </a:ext>
            </a:extLst>
          </p:cNvPr>
          <p:cNvPicPr>
            <a:picLocks noChangeAspect="1"/>
          </p:cNvPicPr>
          <p:nvPr userDrawn="1"/>
        </p:nvPicPr>
        <p:blipFill>
          <a:blip r:embed="rId51"/>
          <a:srcRect/>
          <a:stretch/>
        </p:blipFill>
        <p:spPr>
          <a:xfrm>
            <a:off x="478373" y="6354439"/>
            <a:ext cx="980589" cy="282164"/>
          </a:xfrm>
          <a:prstGeom prst="rect">
            <a:avLst/>
          </a:prstGeom>
        </p:spPr>
      </p:pic>
      <p:sp>
        <p:nvSpPr>
          <p:cNvPr id="18" name="Rectangle 17">
            <a:extLst>
              <a:ext uri="{FF2B5EF4-FFF2-40B4-BE49-F238E27FC236}">
                <a16:creationId xmlns:a16="http://schemas.microsoft.com/office/drawing/2014/main" id="{C64EBFCA-8F87-422E-9B5C-D74D736DA29D}"/>
              </a:ext>
            </a:extLst>
          </p:cNvPr>
          <p:cNvSpPr/>
          <p:nvPr userDrawn="1"/>
        </p:nvSpPr>
        <p:spPr>
          <a:xfrm>
            <a:off x="12095163" y="0"/>
            <a:ext cx="9366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err="1"/>
          </a:p>
        </p:txBody>
      </p:sp>
    </p:spTree>
    <p:extLst>
      <p:ext uri="{BB962C8B-B14F-4D97-AF65-F5344CB8AC3E}">
        <p14:creationId xmlns:p14="http://schemas.microsoft.com/office/powerpoint/2010/main" val="3080931873"/>
      </p:ext>
    </p:extLst>
  </p:cSld>
  <p:clrMap bg1="lt1" tx1="dk1" bg2="lt2" tx2="dk2" accent1="accent1" accent2="accent2" accent3="accent3" accent4="accent4" accent5="accent5" accent6="accent6" hlink="hlink" folHlink="folHlink"/>
  <p:sldLayoutIdLst>
    <p:sldLayoutId id="2147484587" r:id="rId1"/>
    <p:sldLayoutId id="2147484588" r:id="rId2"/>
    <p:sldLayoutId id="2147484589" r:id="rId3"/>
    <p:sldLayoutId id="2147484590" r:id="rId4"/>
    <p:sldLayoutId id="2147484591" r:id="rId5"/>
    <p:sldLayoutId id="2147484592" r:id="rId6"/>
    <p:sldLayoutId id="2147484593" r:id="rId7"/>
    <p:sldLayoutId id="2147484594" r:id="rId8"/>
    <p:sldLayoutId id="2147484595" r:id="rId9"/>
    <p:sldLayoutId id="2147484596" r:id="rId10"/>
    <p:sldLayoutId id="2147484597" r:id="rId11"/>
    <p:sldLayoutId id="2147484598" r:id="rId12"/>
    <p:sldLayoutId id="2147484599" r:id="rId13"/>
    <p:sldLayoutId id="2147484600" r:id="rId14"/>
    <p:sldLayoutId id="2147484601" r:id="rId15"/>
    <p:sldLayoutId id="2147484602" r:id="rId16"/>
    <p:sldLayoutId id="2147484603" r:id="rId17"/>
    <p:sldLayoutId id="2147484604" r:id="rId18"/>
    <p:sldLayoutId id="2147484605" r:id="rId19"/>
    <p:sldLayoutId id="2147484606" r:id="rId20"/>
    <p:sldLayoutId id="2147484607" r:id="rId21"/>
    <p:sldLayoutId id="2147484608" r:id="rId22"/>
    <p:sldLayoutId id="2147484609" r:id="rId23"/>
    <p:sldLayoutId id="2147484610" r:id="rId24"/>
    <p:sldLayoutId id="2147484611" r:id="rId25"/>
    <p:sldLayoutId id="2147484612" r:id="rId26"/>
    <p:sldLayoutId id="2147484613" r:id="rId27"/>
    <p:sldLayoutId id="2147484614" r:id="rId28"/>
    <p:sldLayoutId id="2147484615" r:id="rId29"/>
    <p:sldLayoutId id="2147484616" r:id="rId30"/>
    <p:sldLayoutId id="2147484617" r:id="rId31"/>
    <p:sldLayoutId id="2147484618" r:id="rId32"/>
    <p:sldLayoutId id="2147484619" r:id="rId33"/>
    <p:sldLayoutId id="2147484620" r:id="rId34"/>
    <p:sldLayoutId id="2147484621" r:id="rId35"/>
    <p:sldLayoutId id="2147484622" r:id="rId36"/>
    <p:sldLayoutId id="2147484623" r:id="rId37"/>
    <p:sldLayoutId id="2147484624" r:id="rId38"/>
    <p:sldLayoutId id="2147484625" r:id="rId39"/>
    <p:sldLayoutId id="2147484626" r:id="rId40"/>
    <p:sldLayoutId id="2147484627" r:id="rId41"/>
    <p:sldLayoutId id="2147484628" r:id="rId42"/>
    <p:sldLayoutId id="2147484629" r:id="rId43"/>
    <p:sldLayoutId id="2147484630" r:id="rId44"/>
    <p:sldLayoutId id="2147484631" r:id="rId45"/>
    <p:sldLayoutId id="2147484632" r:id="rId46"/>
    <p:sldLayoutId id="2147484633" r:id="rId47"/>
    <p:sldLayoutId id="2147484634" r:id="rId48"/>
  </p:sldLayoutIdLst>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hf sldNum="0" hdr="0" ftr="0" dt="0"/>
  <p:txStyles>
    <p:titleStyle>
      <a:lvl1pPr algn="l" defTabSz="914400" rtl="0" eaLnBrk="1" latinLnBrk="0" hangingPunct="1">
        <a:lnSpc>
          <a:spcPct val="100000"/>
        </a:lnSpc>
        <a:spcBef>
          <a:spcPct val="0"/>
        </a:spcBef>
        <a:buNone/>
        <a:defRPr sz="3200" b="1"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400"/>
        </a:spcBef>
        <a:spcAft>
          <a:spcPts val="600"/>
        </a:spcAft>
        <a:buFont typeface="Arial" panose="020B0604020202020204" pitchFamily="34" charset="0"/>
        <a:buChar char="•"/>
        <a:defRPr sz="1800" b="0" kern="1200">
          <a:solidFill>
            <a:schemeClr val="bg1"/>
          </a:solidFill>
          <a:latin typeface="+mn-lt"/>
          <a:ea typeface="+mn-ea"/>
          <a:cs typeface="+mn-cs"/>
        </a:defRPr>
      </a:lvl1pPr>
      <a:lvl2pPr marL="517525" indent="-23336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bg1"/>
          </a:solidFill>
          <a:latin typeface="+mn-lt"/>
          <a:ea typeface="+mn-ea"/>
          <a:cs typeface="+mn-cs"/>
        </a:defRPr>
      </a:lvl2pPr>
      <a:lvl3pPr marL="800100" indent="-22701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bg1"/>
          </a:solidFill>
          <a:latin typeface="+mn-lt"/>
          <a:ea typeface="+mn-ea"/>
          <a:cs typeface="+mn-cs"/>
        </a:defRPr>
      </a:lvl3pPr>
      <a:lvl4pPr marL="1084263" indent="-22701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bg1"/>
          </a:solidFill>
          <a:latin typeface="+mn-lt"/>
          <a:ea typeface="+mn-ea"/>
          <a:cs typeface="+mn-cs"/>
        </a:defRPr>
      </a:lvl4pPr>
      <a:lvl5pPr marL="1374775" indent="-23336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34">
          <p15:clr>
            <a:srgbClr val="F26B43"/>
          </p15:clr>
        </p15:guide>
        <p15:guide id="3" orient="horz" pos="2246">
          <p15:clr>
            <a:srgbClr val="F26B43"/>
          </p15:clr>
        </p15:guide>
        <p15:guide id="4" pos="344">
          <p15:clr>
            <a:srgbClr val="F26B43"/>
          </p15:clr>
        </p15:guide>
        <p15:guide id="5" pos="699">
          <p15:clr>
            <a:srgbClr val="F26B43"/>
          </p15:clr>
        </p15:guide>
        <p15:guide id="6" pos="784">
          <p15:clr>
            <a:srgbClr val="F26B43"/>
          </p15:clr>
        </p15:guide>
        <p15:guide id="7" pos="1143">
          <p15:clr>
            <a:srgbClr val="F26B43"/>
          </p15:clr>
        </p15:guide>
        <p15:guide id="8" pos="1228">
          <p15:clr>
            <a:srgbClr val="F26B43"/>
          </p15:clr>
        </p15:guide>
        <p15:guide id="9" pos="1585">
          <p15:clr>
            <a:srgbClr val="F26B43"/>
          </p15:clr>
        </p15:guide>
        <p15:guide id="10" pos="1668">
          <p15:clr>
            <a:srgbClr val="F26B43"/>
          </p15:clr>
        </p15:guide>
        <p15:guide id="11" pos="2027">
          <p15:clr>
            <a:srgbClr val="F26B43"/>
          </p15:clr>
        </p15:guide>
        <p15:guide id="12" pos="2112">
          <p15:clr>
            <a:srgbClr val="F26B43"/>
          </p15:clr>
        </p15:guide>
        <p15:guide id="14" pos="2468">
          <p15:clr>
            <a:srgbClr val="F26B43"/>
          </p15:clr>
        </p15:guide>
        <p15:guide id="15" pos="2554">
          <p15:clr>
            <a:srgbClr val="F26B43"/>
          </p15:clr>
        </p15:guide>
        <p15:guide id="16" pos="2909">
          <p15:clr>
            <a:srgbClr val="F26B43"/>
          </p15:clr>
        </p15:guide>
        <p15:guide id="17" pos="2975">
          <p15:clr>
            <a:srgbClr val="F26B43"/>
          </p15:clr>
        </p15:guide>
        <p15:guide id="18" pos="3352">
          <p15:clr>
            <a:srgbClr val="F26B43"/>
          </p15:clr>
        </p15:guide>
        <p15:guide id="19" pos="3437">
          <p15:clr>
            <a:srgbClr val="F26B43"/>
          </p15:clr>
        </p15:guide>
        <p15:guide id="20" pos="3794">
          <p15:clr>
            <a:srgbClr val="F26B43"/>
          </p15:clr>
        </p15:guide>
        <p15:guide id="21" pos="3879">
          <p15:clr>
            <a:srgbClr val="F26B43"/>
          </p15:clr>
        </p15:guide>
        <p15:guide id="22" pos="4235">
          <p15:clr>
            <a:srgbClr val="F26B43"/>
          </p15:clr>
        </p15:guide>
        <p15:guide id="23" pos="4320">
          <p15:clr>
            <a:srgbClr val="F26B43"/>
          </p15:clr>
        </p15:guide>
        <p15:guide id="24" pos="4677">
          <p15:clr>
            <a:srgbClr val="F26B43"/>
          </p15:clr>
        </p15:guide>
        <p15:guide id="25" pos="4763">
          <p15:clr>
            <a:srgbClr val="F26B43"/>
          </p15:clr>
        </p15:guide>
        <p15:guide id="26" pos="5119">
          <p15:clr>
            <a:srgbClr val="F26B43"/>
          </p15:clr>
        </p15:guide>
        <p15:guide id="27" pos="5205">
          <p15:clr>
            <a:srgbClr val="F26B43"/>
          </p15:clr>
        </p15:guide>
        <p15:guide id="28" pos="5563">
          <p15:clr>
            <a:srgbClr val="F26B43"/>
          </p15:clr>
        </p15:guide>
        <p15:guide id="29" pos="5647">
          <p15:clr>
            <a:srgbClr val="F26B43"/>
          </p15:clr>
        </p15:guide>
        <p15:guide id="30" pos="6531">
          <p15:clr>
            <a:srgbClr val="F26B43"/>
          </p15:clr>
        </p15:guide>
        <p15:guide id="31" pos="6887">
          <p15:clr>
            <a:srgbClr val="F26B43"/>
          </p15:clr>
        </p15:guide>
        <p15:guide id="32" pos="6973">
          <p15:clr>
            <a:srgbClr val="F26B43"/>
          </p15:clr>
        </p15:guide>
        <p15:guide id="33" pos="7331">
          <p15:clr>
            <a:srgbClr val="F26B43"/>
          </p15:clr>
        </p15:guide>
        <p15:guide id="36" pos="6003">
          <p15:clr>
            <a:srgbClr val="F26B43"/>
          </p15:clr>
        </p15:guide>
        <p15:guide id="37" pos="6088">
          <p15:clr>
            <a:srgbClr val="F26B43"/>
          </p15:clr>
        </p15:guide>
        <p15:guide id="38" pos="6447">
          <p15:clr>
            <a:srgbClr val="F26B43"/>
          </p15:clr>
        </p15:guide>
        <p15:guide id="39" orient="horz" pos="696">
          <p15:clr>
            <a:srgbClr val="F26B43"/>
          </p15:clr>
        </p15:guide>
        <p15:guide id="40" orient="horz" pos="288">
          <p15:clr>
            <a:srgbClr val="F26B43"/>
          </p15:clr>
        </p15:guide>
        <p15:guide id="41" orient="horz" pos="600">
          <p15:clr>
            <a:srgbClr val="F26B43"/>
          </p15:clr>
        </p15:guide>
        <p15:guide id="42" orient="horz" pos="1018">
          <p15:clr>
            <a:srgbClr val="F26B43"/>
          </p15:clr>
        </p15:guide>
        <p15:guide id="43" orient="horz" pos="1515">
          <p15:clr>
            <a:srgbClr val="F26B43"/>
          </p15:clr>
        </p15:guide>
        <p15:guide id="44" orient="horz" pos="1106">
          <p15:clr>
            <a:srgbClr val="F26B43"/>
          </p15:clr>
        </p15:guide>
        <p15:guide id="45" orient="horz" pos="1427">
          <p15:clr>
            <a:srgbClr val="F26B43"/>
          </p15:clr>
        </p15:guide>
        <p15:guide id="46" orient="horz" pos="1837">
          <p15:clr>
            <a:srgbClr val="F26B43"/>
          </p15:clr>
        </p15:guide>
        <p15:guide id="47" orient="horz" pos="1920">
          <p15:clr>
            <a:srgbClr val="F26B43"/>
          </p15:clr>
        </p15:guide>
        <p15:guide id="48" orient="horz" pos="2656">
          <p15:clr>
            <a:srgbClr val="F26B43"/>
          </p15:clr>
        </p15:guide>
        <p15:guide id="49" orient="horz" pos="2744">
          <p15:clr>
            <a:srgbClr val="F26B43"/>
          </p15:clr>
        </p15:guide>
        <p15:guide id="50" orient="horz" pos="3065">
          <p15:clr>
            <a:srgbClr val="F26B43"/>
          </p15:clr>
        </p15:guide>
        <p15:guide id="51" orient="horz" pos="3153">
          <p15:clr>
            <a:srgbClr val="F26B43"/>
          </p15:clr>
        </p15:guide>
        <p15:guide id="53" orient="horz" pos="3477">
          <p15:clr>
            <a:srgbClr val="F26B43"/>
          </p15:clr>
        </p15:guide>
        <p15:guide id="54" orient="horz" pos="3562">
          <p15:clr>
            <a:srgbClr val="F26B43"/>
          </p15:clr>
        </p15:guide>
        <p15:guide id="55" orient="horz" pos="4240">
          <p15:clr>
            <a:srgbClr val="F26B43"/>
          </p15:clr>
        </p15:guide>
        <p15:guide id="56" orient="horz" pos="3886">
          <p15:clr>
            <a:srgbClr val="F26B43"/>
          </p15:clr>
        </p15:guide>
        <p15:guide id="59" pos="7619">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7FFE5712_D066D001.xml"/><Relationship Id="rId2" Type="http://schemas.openxmlformats.org/officeDocument/2006/relationships/notesSlide" Target="../notesSlides/notesSlide7.xml"/><Relationship Id="rId1" Type="http://schemas.openxmlformats.org/officeDocument/2006/relationships/slideLayout" Target="../slideLayouts/slideLayout46.xml"/><Relationship Id="rId6" Type="http://schemas.openxmlformats.org/officeDocument/2006/relationships/image" Target="../media/image36.png"/><Relationship Id="rId5" Type="http://schemas.openxmlformats.org/officeDocument/2006/relationships/image" Target="../media/image14.png"/><Relationship Id="rId4" Type="http://schemas.openxmlformats.org/officeDocument/2006/relationships/image" Target="../media/image58.png"/></Relationships>
</file>

<file path=ppt/slides/_rels/slide11.xml.rels><?xml version="1.0" encoding="UTF-8" standalone="yes"?>
<Relationships xmlns="http://schemas.openxmlformats.org/package/2006/relationships"><Relationship Id="rId3" Type="http://schemas.microsoft.com/office/2018/10/relationships/comments" Target="../comments/modernComment_7FFE5713_51F6F6A.xml"/><Relationship Id="rId2" Type="http://schemas.openxmlformats.org/officeDocument/2006/relationships/notesSlide" Target="../notesSlides/notesSlide8.xml"/><Relationship Id="rId1" Type="http://schemas.openxmlformats.org/officeDocument/2006/relationships/slideLayout" Target="../slideLayouts/slideLayout46.xml"/><Relationship Id="rId5" Type="http://schemas.openxmlformats.org/officeDocument/2006/relationships/image" Target="../media/image14.png"/><Relationship Id="rId4" Type="http://schemas.openxmlformats.org/officeDocument/2006/relationships/image" Target="../media/image59.png"/></Relationships>
</file>

<file path=ppt/slides/_rels/slide12.xml.rels><?xml version="1.0" encoding="UTF-8" standalone="yes"?>
<Relationships xmlns="http://schemas.openxmlformats.org/package/2006/relationships"><Relationship Id="rId8" Type="http://schemas.openxmlformats.org/officeDocument/2006/relationships/chart" Target="../charts/chart2.xml"/><Relationship Id="rId13" Type="http://schemas.openxmlformats.org/officeDocument/2006/relationships/image" Target="../media/image63.png"/><Relationship Id="rId3" Type="http://schemas.openxmlformats.org/officeDocument/2006/relationships/image" Target="../media/image29.png"/><Relationship Id="rId7" Type="http://schemas.openxmlformats.org/officeDocument/2006/relationships/image" Target="../media/image44.png"/><Relationship Id="rId12"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46.xml"/><Relationship Id="rId6" Type="http://schemas.openxmlformats.org/officeDocument/2006/relationships/image" Target="../media/image43.png"/><Relationship Id="rId11" Type="http://schemas.openxmlformats.org/officeDocument/2006/relationships/image" Target="../media/image45.png"/><Relationship Id="rId5" Type="http://schemas.openxmlformats.org/officeDocument/2006/relationships/image" Target="../media/image31.png"/><Relationship Id="rId10" Type="http://schemas.openxmlformats.org/officeDocument/2006/relationships/image" Target="../media/image61.PNG"/><Relationship Id="rId4" Type="http://schemas.openxmlformats.org/officeDocument/2006/relationships/image" Target="../media/image30.png"/><Relationship Id="rId9" Type="http://schemas.openxmlformats.org/officeDocument/2006/relationships/image" Target="../media/image60.PNG"/><Relationship Id="rId14" Type="http://schemas.openxmlformats.org/officeDocument/2006/relationships/image" Target="../media/image64.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48.xml"/><Relationship Id="rId4" Type="http://schemas.openxmlformats.org/officeDocument/2006/relationships/image" Target="../media/image66.png"/></Relationships>
</file>

<file path=ppt/slides/_rels/slide1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1.xml"/><Relationship Id="rId1" Type="http://schemas.openxmlformats.org/officeDocument/2006/relationships/slideLayout" Target="../slideLayouts/slideLayout48.xml"/><Relationship Id="rId5" Type="http://schemas.openxmlformats.org/officeDocument/2006/relationships/image" Target="../media/image39.png"/><Relationship Id="rId4" Type="http://schemas.openxmlformats.org/officeDocument/2006/relationships/image" Target="../media/image6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xml"/><Relationship Id="rId1" Type="http://schemas.openxmlformats.org/officeDocument/2006/relationships/slideLayout" Target="../slideLayouts/slideLayout48.xml"/><Relationship Id="rId5" Type="http://schemas.openxmlformats.org/officeDocument/2006/relationships/image" Target="../media/image71.png"/><Relationship Id="rId4" Type="http://schemas.openxmlformats.org/officeDocument/2006/relationships/image" Target="../media/image70.png"/></Relationships>
</file>

<file path=ppt/slides/_rels/slide1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xml"/><Relationship Id="rId1" Type="http://schemas.openxmlformats.org/officeDocument/2006/relationships/slideLayout" Target="../slideLayouts/slideLayout48.xml"/><Relationship Id="rId5" Type="http://schemas.openxmlformats.org/officeDocument/2006/relationships/image" Target="../media/image39.png"/><Relationship Id="rId4" Type="http://schemas.openxmlformats.org/officeDocument/2006/relationships/image" Target="../media/image73.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36.png"/><Relationship Id="rId3" Type="http://schemas.openxmlformats.org/officeDocument/2006/relationships/image" Target="../media/image13.jpeg"/><Relationship Id="rId21" Type="http://schemas.openxmlformats.org/officeDocument/2006/relationships/image" Target="../media/image31.png"/><Relationship Id="rId34" Type="http://schemas.openxmlformats.org/officeDocument/2006/relationships/image" Target="../media/image44.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33" Type="http://schemas.openxmlformats.org/officeDocument/2006/relationships/image" Target="../media/image43.png"/><Relationship Id="rId2" Type="http://schemas.openxmlformats.org/officeDocument/2006/relationships/notesSlide" Target="../notesSlides/notesSlide1.xml"/><Relationship Id="rId16" Type="http://schemas.openxmlformats.org/officeDocument/2006/relationships/image" Target="../media/image26.png"/><Relationship Id="rId20" Type="http://schemas.openxmlformats.org/officeDocument/2006/relationships/image" Target="../media/image30.png"/><Relationship Id="rId29" Type="http://schemas.openxmlformats.org/officeDocument/2006/relationships/image" Target="../media/image39.png"/><Relationship Id="rId1" Type="http://schemas.openxmlformats.org/officeDocument/2006/relationships/slideLayout" Target="../slideLayouts/slideLayout47.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4.png"/><Relationship Id="rId32" Type="http://schemas.openxmlformats.org/officeDocument/2006/relationships/image" Target="../media/image42.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38.png"/><Relationship Id="rId36" Type="http://schemas.openxmlformats.org/officeDocument/2006/relationships/image" Target="../media/image46.png"/><Relationship Id="rId10" Type="http://schemas.openxmlformats.org/officeDocument/2006/relationships/image" Target="../media/image20.png"/><Relationship Id="rId19" Type="http://schemas.openxmlformats.org/officeDocument/2006/relationships/image" Target="../media/image29.png"/><Relationship Id="rId31" Type="http://schemas.openxmlformats.org/officeDocument/2006/relationships/image" Target="../media/image41.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40.png"/><Relationship Id="rId35" Type="http://schemas.openxmlformats.org/officeDocument/2006/relationships/image" Target="../media/image45.png"/><Relationship Id="rId8"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48.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5.xml"/><Relationship Id="rId1" Type="http://schemas.openxmlformats.org/officeDocument/2006/relationships/slideLayout" Target="../slideLayouts/slideLayout48.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0.xml"/></Relationships>
</file>

<file path=ppt/slides/_rels/slide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xml"/><Relationship Id="rId1" Type="http://schemas.openxmlformats.org/officeDocument/2006/relationships/slideLayout" Target="../slideLayouts/slideLayout48.xml"/><Relationship Id="rId4" Type="http://schemas.openxmlformats.org/officeDocument/2006/relationships/image" Target="../media/image81.jpeg"/></Relationships>
</file>

<file path=ppt/slides/_rels/slide2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7.xml"/><Relationship Id="rId1" Type="http://schemas.openxmlformats.org/officeDocument/2006/relationships/slideLayout" Target="../slideLayouts/slideLayout48.xml"/></Relationships>
</file>

<file path=ppt/slides/_rels/slide2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8.xml"/><Relationship Id="rId1" Type="http://schemas.openxmlformats.org/officeDocument/2006/relationships/slideLayout" Target="../slideLayouts/slideLayout4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7.png"/><Relationship Id="rId7" Type="http://schemas.openxmlformats.org/officeDocument/2006/relationships/image" Target="../media/image41.png"/><Relationship Id="rId2" Type="http://schemas.openxmlformats.org/officeDocument/2006/relationships/image" Target="../media/image16.png"/><Relationship Id="rId1" Type="http://schemas.openxmlformats.org/officeDocument/2006/relationships/slideLayout" Target="../slideLayouts/slideLayout4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38.png"/><Relationship Id="rId7" Type="http://schemas.openxmlformats.org/officeDocument/2006/relationships/image" Target="../media/image88.png"/><Relationship Id="rId2" Type="http://schemas.openxmlformats.org/officeDocument/2006/relationships/notesSlide" Target="../notesSlides/notesSlide20.xml"/><Relationship Id="rId1" Type="http://schemas.openxmlformats.org/officeDocument/2006/relationships/slideLayout" Target="../slideLayouts/slideLayout48.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40.png"/><Relationship Id="rId10" Type="http://schemas.openxmlformats.org/officeDocument/2006/relationships/image" Target="../media/image91.png"/><Relationship Id="rId4" Type="http://schemas.openxmlformats.org/officeDocument/2006/relationships/image" Target="../media/image39.png"/><Relationship Id="rId9" Type="http://schemas.openxmlformats.org/officeDocument/2006/relationships/image" Target="../media/image90.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9.xml"/></Relationships>
</file>

<file path=ppt/slides/_rels/slide35.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93.png"/><Relationship Id="rId1" Type="http://schemas.openxmlformats.org/officeDocument/2006/relationships/slideLayout" Target="../slideLayouts/slideLayout4.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36.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21.xml"/><Relationship Id="rId1" Type="http://schemas.openxmlformats.org/officeDocument/2006/relationships/slideLayout" Target="../slideLayouts/slideLayout48.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7.png"/><Relationship Id="rId7" Type="http://schemas.openxmlformats.org/officeDocument/2006/relationships/image" Target="../media/image41.png"/><Relationship Id="rId2" Type="http://schemas.openxmlformats.org/officeDocument/2006/relationships/image" Target="../media/image16.png"/><Relationship Id="rId1" Type="http://schemas.openxmlformats.org/officeDocument/2006/relationships/slideLayout" Target="../slideLayouts/slideLayout4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4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46.xml"/><Relationship Id="rId6" Type="http://schemas.openxmlformats.org/officeDocument/2006/relationships/image" Target="../media/image27.png"/><Relationship Id="rId5" Type="http://schemas.openxmlformats.org/officeDocument/2006/relationships/image" Target="../media/image53.png"/><Relationship Id="rId4" Type="http://schemas.openxmlformats.org/officeDocument/2006/relationships/image" Target="../media/image52.png"/></Relationships>
</file>

<file path=ppt/slides/_rels/slide7.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46.xml"/><Relationship Id="rId6" Type="http://schemas.openxmlformats.org/officeDocument/2006/relationships/image" Target="../media/image32.png"/><Relationship Id="rId5" Type="http://schemas.openxmlformats.org/officeDocument/2006/relationships/image" Target="../media/image36.png"/><Relationship Id="rId4" Type="http://schemas.openxmlformats.org/officeDocument/2006/relationships/image" Target="../media/image55.png"/></Relationships>
</file>

<file path=ppt/slides/_rels/slide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xml"/><Relationship Id="rId1" Type="http://schemas.openxmlformats.org/officeDocument/2006/relationships/slideLayout" Target="../slideLayouts/slideLayout46.xml"/><Relationship Id="rId6" Type="http://schemas.openxmlformats.org/officeDocument/2006/relationships/image" Target="../media/image36.png"/><Relationship Id="rId5" Type="http://schemas.openxmlformats.org/officeDocument/2006/relationships/image" Target="../media/image22.png"/><Relationship Id="rId4" Type="http://schemas.openxmlformats.org/officeDocument/2006/relationships/image" Target="../media/image57.png"/></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46.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4D70CAD6-27AB-CB45-B861-3CA38AE88C6A}"/>
              </a:ext>
            </a:extLst>
          </p:cNvPr>
          <p:cNvGraphicFramePr>
            <a:graphicFrameLocks noGrp="1"/>
          </p:cNvGraphicFramePr>
          <p:nvPr>
            <p:extLst>
              <p:ext uri="{D42A27DB-BD31-4B8C-83A1-F6EECF244321}">
                <p14:modId xmlns:p14="http://schemas.microsoft.com/office/powerpoint/2010/main" val="647050712"/>
              </p:ext>
            </p:extLst>
          </p:nvPr>
        </p:nvGraphicFramePr>
        <p:xfrm>
          <a:off x="384339" y="1416299"/>
          <a:ext cx="6706802" cy="3108960"/>
        </p:xfrm>
        <a:graphic>
          <a:graphicData uri="http://schemas.openxmlformats.org/drawingml/2006/table">
            <a:tbl>
              <a:tblPr firstRow="1" bandRow="1">
                <a:tableStyleId>{9D7B26C5-4107-4FEC-AEDC-1716B250A1EF}</a:tableStyleId>
              </a:tblPr>
              <a:tblGrid>
                <a:gridCol w="1359682">
                  <a:extLst>
                    <a:ext uri="{9D8B030D-6E8A-4147-A177-3AD203B41FA5}">
                      <a16:colId xmlns:a16="http://schemas.microsoft.com/office/drawing/2014/main" val="2751358280"/>
                    </a:ext>
                  </a:extLst>
                </a:gridCol>
                <a:gridCol w="5347120">
                  <a:extLst>
                    <a:ext uri="{9D8B030D-6E8A-4147-A177-3AD203B41FA5}">
                      <a16:colId xmlns:a16="http://schemas.microsoft.com/office/drawing/2014/main" val="532902237"/>
                    </a:ext>
                  </a:extLst>
                </a:gridCol>
              </a:tblGrid>
              <a:tr h="0">
                <a:tc>
                  <a:txBody>
                    <a:bodyPr/>
                    <a:lstStyle/>
                    <a:p>
                      <a:r>
                        <a:rPr lang="en-US" dirty="0">
                          <a:solidFill>
                            <a:schemeClr val="bg1"/>
                          </a:solidFill>
                        </a:rPr>
                        <a:t>Project #1</a:t>
                      </a:r>
                    </a:p>
                  </a:txBody>
                  <a:tcPr/>
                </a:tc>
                <a:tc>
                  <a:txBody>
                    <a:bodyPr/>
                    <a:lstStyle/>
                    <a:p>
                      <a:r>
                        <a:rPr lang="en-US" dirty="0">
                          <a:solidFill>
                            <a:schemeClr val="accent1"/>
                          </a:solidFill>
                        </a:rPr>
                        <a:t>Process Improvement (Stock Trading)</a:t>
                      </a:r>
                    </a:p>
                  </a:txBody>
                  <a:tcPr/>
                </a:tc>
                <a:extLst>
                  <a:ext uri="{0D108BD9-81ED-4DB2-BD59-A6C34878D82A}">
                    <a16:rowId xmlns:a16="http://schemas.microsoft.com/office/drawing/2014/main" val="841892977"/>
                  </a:ext>
                </a:extLst>
              </a:tr>
              <a:tr h="360665">
                <a:tc>
                  <a:txBody>
                    <a:bodyPr/>
                    <a:lstStyle/>
                    <a:p>
                      <a:r>
                        <a:rPr lang="en-US" dirty="0">
                          <a:solidFill>
                            <a:schemeClr val="bg1"/>
                          </a:solidFill>
                        </a:rPr>
                        <a:t>Class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kern="1200" dirty="0">
                          <a:solidFill>
                            <a:schemeClr val="accent1"/>
                          </a:solidFill>
                          <a:effectLst/>
                          <a:latin typeface="+mn-lt"/>
                          <a:ea typeface="+mn-ea"/>
                          <a:cs typeface="+mn-cs"/>
                        </a:rPr>
                        <a:t>MBC 638 Data Analysis and Decision Making</a:t>
                      </a:r>
                      <a:endParaRPr lang="en-US" sz="1800" kern="1200" dirty="0">
                        <a:solidFill>
                          <a:schemeClr val="accent1"/>
                        </a:solidFill>
                        <a:effectLst/>
                        <a:latin typeface="+mn-lt"/>
                        <a:ea typeface="+mn-ea"/>
                        <a:cs typeface="+mn-cs"/>
                      </a:endParaRPr>
                    </a:p>
                    <a:p>
                      <a:endParaRPr lang="en-US" dirty="0">
                        <a:solidFill>
                          <a:schemeClr val="accent1"/>
                        </a:solidFill>
                      </a:endParaRPr>
                    </a:p>
                  </a:txBody>
                  <a:tcPr/>
                </a:tc>
                <a:extLst>
                  <a:ext uri="{0D108BD9-81ED-4DB2-BD59-A6C34878D82A}">
                    <a16:rowId xmlns:a16="http://schemas.microsoft.com/office/drawing/2014/main" val="2399812184"/>
                  </a:ext>
                </a:extLst>
              </a:tr>
              <a:tr h="360665">
                <a:tc>
                  <a:txBody>
                    <a:bodyPr/>
                    <a:lstStyle/>
                    <a:p>
                      <a:r>
                        <a:rPr lang="en-US" dirty="0">
                          <a:solidFill>
                            <a:schemeClr val="bg1"/>
                          </a:solidFill>
                        </a:rPr>
                        <a:t>Date</a:t>
                      </a:r>
                    </a:p>
                  </a:txBody>
                  <a:tcPr/>
                </a:tc>
                <a:tc>
                  <a:txBody>
                    <a:bodyPr/>
                    <a:lstStyle/>
                    <a:p>
                      <a:r>
                        <a:rPr lang="en-US" i="1" dirty="0">
                          <a:solidFill>
                            <a:schemeClr val="accent1"/>
                          </a:solidFill>
                        </a:rPr>
                        <a:t>August 2022</a:t>
                      </a:r>
                    </a:p>
                  </a:txBody>
                  <a:tcPr/>
                </a:tc>
                <a:extLst>
                  <a:ext uri="{0D108BD9-81ED-4DB2-BD59-A6C34878D82A}">
                    <a16:rowId xmlns:a16="http://schemas.microsoft.com/office/drawing/2014/main" val="1458814779"/>
                  </a:ext>
                </a:extLst>
              </a:tr>
              <a:tr h="360665">
                <a:tc>
                  <a:txBody>
                    <a:bodyPr/>
                    <a:lstStyle/>
                    <a:p>
                      <a:endParaRPr lang="en-US" dirty="0">
                        <a:solidFill>
                          <a:schemeClr val="bg1"/>
                        </a:solidFill>
                      </a:endParaRPr>
                    </a:p>
                  </a:txBody>
                  <a:tcPr>
                    <a:solidFill>
                      <a:srgbClr val="86ED78"/>
                    </a:solidFill>
                  </a:tcPr>
                </a:tc>
                <a:tc>
                  <a:txBody>
                    <a:bodyPr/>
                    <a:lstStyle/>
                    <a:p>
                      <a:endParaRPr lang="en-US" dirty="0">
                        <a:solidFill>
                          <a:schemeClr val="accent1"/>
                        </a:solidFill>
                      </a:endParaRPr>
                    </a:p>
                    <a:p>
                      <a:r>
                        <a:rPr lang="en-US" dirty="0">
                          <a:solidFill>
                            <a:schemeClr val="accent1"/>
                          </a:solidFill>
                        </a:rPr>
                        <a:t>https://</a:t>
                      </a:r>
                      <a:r>
                        <a:rPr lang="en-US" dirty="0" err="1">
                          <a:solidFill>
                            <a:schemeClr val="accent1"/>
                          </a:solidFill>
                        </a:rPr>
                        <a:t>github.com</a:t>
                      </a:r>
                      <a:r>
                        <a:rPr lang="en-US" dirty="0">
                          <a:solidFill>
                            <a:schemeClr val="accent1"/>
                          </a:solidFill>
                        </a:rPr>
                        <a:t>/sudz4/</a:t>
                      </a:r>
                      <a:r>
                        <a:rPr lang="en-US" dirty="0" err="1">
                          <a:solidFill>
                            <a:schemeClr val="accent1"/>
                          </a:solidFill>
                        </a:rPr>
                        <a:t>syracuse</a:t>
                      </a:r>
                      <a:r>
                        <a:rPr lang="en-US" dirty="0">
                          <a:solidFill>
                            <a:schemeClr val="accent1"/>
                          </a:solidFill>
                        </a:rPr>
                        <a:t>-data-science/blob/c5d096d5ca7f79572f16ae82a820601122427972/proj_1.ipynb</a:t>
                      </a:r>
                    </a:p>
                    <a:p>
                      <a:endParaRPr lang="en-US" dirty="0">
                        <a:solidFill>
                          <a:schemeClr val="accent1"/>
                        </a:solidFill>
                      </a:endParaRPr>
                    </a:p>
                    <a:p>
                      <a:endParaRPr lang="en-US" dirty="0">
                        <a:solidFill>
                          <a:schemeClr val="accent1"/>
                        </a:solidFill>
                      </a:endParaRPr>
                    </a:p>
                  </a:txBody>
                  <a:tcPr/>
                </a:tc>
                <a:extLst>
                  <a:ext uri="{0D108BD9-81ED-4DB2-BD59-A6C34878D82A}">
                    <a16:rowId xmlns:a16="http://schemas.microsoft.com/office/drawing/2014/main" val="3952375464"/>
                  </a:ext>
                </a:extLst>
              </a:tr>
            </a:tbl>
          </a:graphicData>
        </a:graphic>
      </p:graphicFrame>
      <p:pic>
        <p:nvPicPr>
          <p:cNvPr id="1026" name="Picture 2" descr="GitHub Logo, symbol, meaning, history, PNG, brand">
            <a:extLst>
              <a:ext uri="{FF2B5EF4-FFF2-40B4-BE49-F238E27FC236}">
                <a16:creationId xmlns:a16="http://schemas.microsoft.com/office/drawing/2014/main" id="{3D0B81FE-2B4A-FC4A-85DB-A79FE1BCCD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895" y="3190951"/>
            <a:ext cx="792298" cy="4456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EB367D0-D44B-3C48-ADE1-396B8DB0E9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800" y="3552427"/>
            <a:ext cx="792298" cy="48791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92D6184A-E0E5-0841-9B96-79FD04647910}"/>
              </a:ext>
            </a:extLst>
          </p:cNvPr>
          <p:cNvCxnSpPr/>
          <p:nvPr/>
        </p:nvCxnSpPr>
        <p:spPr>
          <a:xfrm flipH="1">
            <a:off x="925178" y="3421046"/>
            <a:ext cx="243904" cy="4311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367860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190" y="166955"/>
            <a:ext cx="12338138" cy="733763"/>
          </a:xfrm>
        </p:spPr>
        <p:txBody>
          <a:bodyPr>
            <a:noAutofit/>
          </a:bodyPr>
          <a:lstStyle/>
          <a:p>
            <a:pPr algn="ctr"/>
            <a:r>
              <a:rPr lang="en-US" sz="1800" dirty="0"/>
              <a:t>Otto The Data Scientist – Change % Score Modelling  / Combining Continuous &amp; Discrete Data</a:t>
            </a:r>
          </a:p>
        </p:txBody>
      </p:sp>
      <p:grpSp>
        <p:nvGrpSpPr>
          <p:cNvPr id="93" name="Group 92"/>
          <p:cNvGrpSpPr/>
          <p:nvPr/>
        </p:nvGrpSpPr>
        <p:grpSpPr>
          <a:xfrm>
            <a:off x="6797" y="689645"/>
            <a:ext cx="12051493" cy="5478710"/>
            <a:chOff x="691963" y="1059581"/>
            <a:chExt cx="2636338" cy="1980223"/>
          </a:xfrm>
        </p:grpSpPr>
        <p:sp>
          <p:nvSpPr>
            <p:cNvPr id="5" name="TextBox 4"/>
            <p:cNvSpPr txBox="1"/>
            <p:nvPr/>
          </p:nvSpPr>
          <p:spPr>
            <a:xfrm rot="16200000">
              <a:off x="-109945" y="1861492"/>
              <a:ext cx="1980220" cy="376404"/>
            </a:xfrm>
            <a:prstGeom prst="rect">
              <a:avLst/>
            </a:prstGeom>
            <a:solidFill>
              <a:schemeClr val="accent1"/>
            </a:solidFill>
            <a:ln w="3175">
              <a:solidFill>
                <a:schemeClr val="accent1"/>
              </a:solidFill>
            </a:ln>
          </p:spPr>
          <p:txBody>
            <a:bodyPr wrap="square" lIns="91416" tIns="45708" rIns="91416" bIns="45708" rtlCol="0" anchor="t">
              <a:spAutoFit/>
            </a:bodyPr>
            <a:lstStyle/>
            <a:p>
              <a:r>
                <a:rPr lang="en-US" sz="3199">
                  <a:solidFill>
                    <a:srgbClr val="FFFFFF"/>
                  </a:solidFill>
                  <a:ea typeface="Roboto"/>
                </a:rPr>
                <a:t>SMALL</a:t>
              </a:r>
            </a:p>
          </p:txBody>
        </p:sp>
        <p:sp>
          <p:nvSpPr>
            <p:cNvPr id="6" name="TextBox 5"/>
            <p:cNvSpPr txBox="1"/>
            <p:nvPr/>
          </p:nvSpPr>
          <p:spPr>
            <a:xfrm rot="16200000">
              <a:off x="130988" y="1993425"/>
              <a:ext cx="1980221" cy="112533"/>
            </a:xfrm>
            <a:prstGeom prst="rect">
              <a:avLst/>
            </a:prstGeom>
            <a:solidFill>
              <a:schemeClr val="accent1">
                <a:lumMod val="60000"/>
                <a:lumOff val="40000"/>
              </a:schemeClr>
            </a:solidFill>
            <a:ln w="3175">
              <a:solidFill>
                <a:schemeClr val="accent1"/>
              </a:solidFill>
            </a:ln>
          </p:spPr>
          <p:txBody>
            <a:bodyPr wrap="square" rtlCol="0">
              <a:noAutofit/>
            </a:bodyPr>
            <a:lstStyle/>
            <a:p>
              <a:endParaRPr lang="en-US" sz="3199">
                <a:solidFill>
                  <a:schemeClr val="bg1"/>
                </a:solidFill>
              </a:endParaRPr>
            </a:p>
          </p:txBody>
        </p:sp>
        <p:sp>
          <p:nvSpPr>
            <p:cNvPr id="7" name="Isosceles Triangle 6"/>
            <p:cNvSpPr/>
            <p:nvPr/>
          </p:nvSpPr>
          <p:spPr>
            <a:xfrm rot="5400000">
              <a:off x="1007001" y="1241353"/>
              <a:ext cx="216024" cy="115607"/>
            </a:xfrm>
            <a:prstGeom prst="triangle">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a:p>
          </p:txBody>
        </p:sp>
        <p:sp useBgFill="1">
          <p:nvSpPr>
            <p:cNvPr id="4" name="TextBox 3"/>
            <p:cNvSpPr txBox="1"/>
            <p:nvPr/>
          </p:nvSpPr>
          <p:spPr>
            <a:xfrm>
              <a:off x="1171909" y="1059582"/>
              <a:ext cx="2156392" cy="1980222"/>
            </a:xfrm>
            <a:prstGeom prst="rect">
              <a:avLst/>
            </a:prstGeom>
            <a:ln w="3175">
              <a:solidFill>
                <a:schemeClr val="accent1"/>
              </a:solidFill>
            </a:ln>
          </p:spPr>
          <p:txBody>
            <a:bodyPr wrap="square" lIns="182832" tIns="121888" rIns="182832" bIns="121888" rtlCol="0" anchor="t">
              <a:noAutofit/>
            </a:bodyPr>
            <a:lstStyle/>
            <a:p>
              <a:endParaRPr lang="en-US" sz="1200" b="1" dirty="0"/>
            </a:p>
            <a:p>
              <a:pPr marL="171399" indent="-171399">
                <a:buFont typeface="Arial" panose="020B0604020202020204" pitchFamily="34" charset="0"/>
                <a:buChar char="•"/>
              </a:pPr>
              <a:endParaRPr lang="en-US" sz="1200" b="1" dirty="0"/>
            </a:p>
            <a:p>
              <a:pPr marL="171399" indent="-171399">
                <a:buFont typeface="Arial" panose="020B0604020202020204" pitchFamily="34" charset="0"/>
                <a:buChar char="•"/>
              </a:pPr>
              <a:endParaRPr lang="en-US" sz="1200" dirty="0"/>
            </a:p>
          </p:txBody>
        </p:sp>
      </p:grpSp>
      <p:sp>
        <p:nvSpPr>
          <p:cNvPr id="11" name="TextBox 10">
            <a:extLst>
              <a:ext uri="{FF2B5EF4-FFF2-40B4-BE49-F238E27FC236}">
                <a16:creationId xmlns:a16="http://schemas.microsoft.com/office/drawing/2014/main" id="{2722DFF6-851B-F44F-B55B-0C6C5AC734DA}"/>
              </a:ext>
            </a:extLst>
          </p:cNvPr>
          <p:cNvSpPr txBox="1"/>
          <p:nvPr/>
        </p:nvSpPr>
        <p:spPr>
          <a:xfrm>
            <a:off x="9138824" y="1111788"/>
            <a:ext cx="2677418" cy="2708306"/>
          </a:xfrm>
          <a:prstGeom prst="rect">
            <a:avLst/>
          </a:prstGeom>
          <a:noFill/>
        </p:spPr>
        <p:txBody>
          <a:bodyPr wrap="square" rtlCol="0">
            <a:spAutoFit/>
          </a:bodyPr>
          <a:lstStyle/>
          <a:p>
            <a:r>
              <a:rPr lang="en-US" sz="1400" b="1" dirty="0">
                <a:solidFill>
                  <a:srgbClr val="FF6E0C"/>
                </a:solidFill>
              </a:rPr>
              <a:t>Do negative price to book ratios mean that a company is buying back stock and diluting shares?</a:t>
            </a:r>
          </a:p>
          <a:p>
            <a:pPr marL="171450" indent="-171450">
              <a:buFont typeface="Arial" panose="020B0604020202020204" pitchFamily="34" charset="0"/>
              <a:buChar char="•"/>
            </a:pPr>
            <a:r>
              <a:rPr lang="en-US" sz="1200" dirty="0"/>
              <a:t>No, a negative price to book ratio does not necessarily mean that a company is buying back stock and diluting shares. It could be indicative of other factors, such as the company being in a high-growth industry.</a:t>
            </a:r>
          </a:p>
          <a:p>
            <a:pPr algn="ctr"/>
            <a:endParaRPr lang="en-US" b="1" dirty="0">
              <a:solidFill>
                <a:srgbClr val="2D3D6C"/>
              </a:solidFill>
            </a:endParaRPr>
          </a:p>
        </p:txBody>
      </p:sp>
      <p:sp>
        <p:nvSpPr>
          <p:cNvPr id="12" name="TextBox 11">
            <a:extLst>
              <a:ext uri="{FF2B5EF4-FFF2-40B4-BE49-F238E27FC236}">
                <a16:creationId xmlns:a16="http://schemas.microsoft.com/office/drawing/2014/main" id="{64EBACB3-C3D6-6146-BD73-EE849278C373}"/>
              </a:ext>
            </a:extLst>
          </p:cNvPr>
          <p:cNvSpPr txBox="1"/>
          <p:nvPr/>
        </p:nvSpPr>
        <p:spPr>
          <a:xfrm>
            <a:off x="3188374" y="4567804"/>
            <a:ext cx="5473874" cy="1538755"/>
          </a:xfrm>
          <a:prstGeom prst="rect">
            <a:avLst/>
          </a:prstGeom>
          <a:noFill/>
        </p:spPr>
        <p:txBody>
          <a:bodyPr wrap="square" rtlCol="0">
            <a:spAutoFit/>
          </a:bodyPr>
          <a:lstStyle/>
          <a:p>
            <a:r>
              <a:rPr lang="en-US" sz="1400" b="1" dirty="0">
                <a:solidFill>
                  <a:srgbClr val="FF6E0C"/>
                </a:solidFill>
              </a:rPr>
              <a:t>What do negative price to book ratios indicate?</a:t>
            </a:r>
          </a:p>
          <a:p>
            <a:pPr marL="171450" indent="-171450">
              <a:buFont typeface="Arial" panose="020B0604020202020204" pitchFamily="34" charset="0"/>
              <a:buChar char="•"/>
            </a:pPr>
            <a:r>
              <a:rPr lang="en-US" sz="1200" dirty="0"/>
              <a:t>Negative price to book ratios indicate that a company's stock price is trading below its book value. This may be due to a variety of reasons, such as the company being in financial distress or having poor prospects for future growth.</a:t>
            </a:r>
            <a:br>
              <a:rPr lang="en-US" dirty="0"/>
            </a:br>
            <a:endParaRPr lang="en-US" dirty="0"/>
          </a:p>
          <a:p>
            <a:pPr algn="l"/>
            <a:endParaRPr lang="en-US" sz="1400" dirty="0" err="1"/>
          </a:p>
        </p:txBody>
      </p:sp>
      <p:pic>
        <p:nvPicPr>
          <p:cNvPr id="3" name="Picture 2">
            <a:extLst>
              <a:ext uri="{FF2B5EF4-FFF2-40B4-BE49-F238E27FC236}">
                <a16:creationId xmlns:a16="http://schemas.microsoft.com/office/drawing/2014/main" id="{CFE84293-60E1-1345-B876-8F1D28053016}"/>
              </a:ext>
            </a:extLst>
          </p:cNvPr>
          <p:cNvPicPr>
            <a:picLocks noChangeAspect="1"/>
          </p:cNvPicPr>
          <p:nvPr/>
        </p:nvPicPr>
        <p:blipFill>
          <a:blip r:embed="rId4"/>
          <a:stretch>
            <a:fillRect/>
          </a:stretch>
        </p:blipFill>
        <p:spPr>
          <a:xfrm>
            <a:off x="2412907" y="751441"/>
            <a:ext cx="6464300" cy="3429000"/>
          </a:xfrm>
          <a:prstGeom prst="rect">
            <a:avLst/>
          </a:prstGeom>
        </p:spPr>
      </p:pic>
      <p:pic>
        <p:nvPicPr>
          <p:cNvPr id="13" name="Picture 12" descr="Logo&#10;&#10;Description automatically generated">
            <a:extLst>
              <a:ext uri="{FF2B5EF4-FFF2-40B4-BE49-F238E27FC236}">
                <a16:creationId xmlns:a16="http://schemas.microsoft.com/office/drawing/2014/main" id="{A8933DFC-97A3-9B4B-95A7-6484E96B61E9}"/>
              </a:ext>
            </a:extLst>
          </p:cNvPr>
          <p:cNvPicPr>
            <a:picLocks noChangeAspect="1"/>
          </p:cNvPicPr>
          <p:nvPr/>
        </p:nvPicPr>
        <p:blipFill>
          <a:blip r:embed="rId5"/>
          <a:stretch>
            <a:fillRect/>
          </a:stretch>
        </p:blipFill>
        <p:spPr>
          <a:xfrm>
            <a:off x="0" y="4275817"/>
            <a:ext cx="2200774" cy="1922777"/>
          </a:xfrm>
          <a:prstGeom prst="rect">
            <a:avLst/>
          </a:prstGeom>
        </p:spPr>
      </p:pic>
      <p:pic>
        <p:nvPicPr>
          <p:cNvPr id="14" name="Picture 13" descr="Text, logo, company name&#10;&#10;Description automatically generated">
            <a:extLst>
              <a:ext uri="{FF2B5EF4-FFF2-40B4-BE49-F238E27FC236}">
                <a16:creationId xmlns:a16="http://schemas.microsoft.com/office/drawing/2014/main" id="{E79500E1-5D69-4D4A-9980-F80FB77B11B3}"/>
              </a:ext>
            </a:extLst>
          </p:cNvPr>
          <p:cNvPicPr>
            <a:picLocks noChangeAspect="1"/>
          </p:cNvPicPr>
          <p:nvPr/>
        </p:nvPicPr>
        <p:blipFill>
          <a:blip r:embed="rId6"/>
          <a:stretch>
            <a:fillRect/>
          </a:stretch>
        </p:blipFill>
        <p:spPr>
          <a:xfrm>
            <a:off x="7787348" y="5524922"/>
            <a:ext cx="628322" cy="163717"/>
          </a:xfrm>
          <a:prstGeom prst="rect">
            <a:avLst/>
          </a:prstGeom>
        </p:spPr>
      </p:pic>
    </p:spTree>
    <p:extLst>
      <p:ext uri="{BB962C8B-B14F-4D97-AF65-F5344CB8AC3E}">
        <p14:creationId xmlns:p14="http://schemas.microsoft.com/office/powerpoint/2010/main" val="3496398849"/>
      </p:ext>
    </p:extLst>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96" y="22391"/>
            <a:ext cx="12338138" cy="733763"/>
          </a:xfrm>
        </p:spPr>
        <p:txBody>
          <a:bodyPr>
            <a:noAutofit/>
          </a:bodyPr>
          <a:lstStyle/>
          <a:p>
            <a:r>
              <a:rPr lang="en-US" sz="2800" dirty="0"/>
              <a:t>Composite Value Percentile Scores</a:t>
            </a:r>
          </a:p>
        </p:txBody>
      </p:sp>
      <p:grpSp>
        <p:nvGrpSpPr>
          <p:cNvPr id="93" name="Group 92"/>
          <p:cNvGrpSpPr/>
          <p:nvPr/>
        </p:nvGrpSpPr>
        <p:grpSpPr>
          <a:xfrm>
            <a:off x="6796" y="570647"/>
            <a:ext cx="12051493" cy="5478710"/>
            <a:chOff x="691963" y="1059581"/>
            <a:chExt cx="2636338" cy="1980223"/>
          </a:xfrm>
        </p:grpSpPr>
        <p:sp>
          <p:nvSpPr>
            <p:cNvPr id="5" name="TextBox 4"/>
            <p:cNvSpPr txBox="1"/>
            <p:nvPr/>
          </p:nvSpPr>
          <p:spPr>
            <a:xfrm rot="16200000">
              <a:off x="-109945" y="1861492"/>
              <a:ext cx="1980220" cy="376404"/>
            </a:xfrm>
            <a:prstGeom prst="rect">
              <a:avLst/>
            </a:prstGeom>
            <a:solidFill>
              <a:schemeClr val="accent1"/>
            </a:solidFill>
            <a:ln w="3175">
              <a:solidFill>
                <a:schemeClr val="accent1"/>
              </a:solidFill>
            </a:ln>
          </p:spPr>
          <p:txBody>
            <a:bodyPr wrap="square" lIns="91416" tIns="45708" rIns="91416" bIns="45708" rtlCol="0" anchor="t">
              <a:spAutoFit/>
            </a:bodyPr>
            <a:lstStyle/>
            <a:p>
              <a:r>
                <a:rPr lang="en-US" sz="3199" dirty="0">
                  <a:solidFill>
                    <a:srgbClr val="FFFFFF"/>
                  </a:solidFill>
                  <a:ea typeface="Roboto"/>
                </a:rPr>
                <a:t>SMALL</a:t>
              </a:r>
            </a:p>
          </p:txBody>
        </p:sp>
        <p:sp>
          <p:nvSpPr>
            <p:cNvPr id="6" name="TextBox 5"/>
            <p:cNvSpPr txBox="1"/>
            <p:nvPr/>
          </p:nvSpPr>
          <p:spPr>
            <a:xfrm rot="16200000">
              <a:off x="130988" y="1993425"/>
              <a:ext cx="1980221" cy="112533"/>
            </a:xfrm>
            <a:prstGeom prst="rect">
              <a:avLst/>
            </a:prstGeom>
            <a:solidFill>
              <a:schemeClr val="accent1">
                <a:lumMod val="60000"/>
                <a:lumOff val="40000"/>
              </a:schemeClr>
            </a:solidFill>
            <a:ln w="3175">
              <a:solidFill>
                <a:schemeClr val="accent1"/>
              </a:solidFill>
            </a:ln>
          </p:spPr>
          <p:txBody>
            <a:bodyPr wrap="square" rtlCol="0">
              <a:noAutofit/>
            </a:bodyPr>
            <a:lstStyle/>
            <a:p>
              <a:endParaRPr lang="en-US" sz="3199">
                <a:solidFill>
                  <a:schemeClr val="bg1"/>
                </a:solidFill>
              </a:endParaRPr>
            </a:p>
          </p:txBody>
        </p:sp>
        <p:sp>
          <p:nvSpPr>
            <p:cNvPr id="7" name="Isosceles Triangle 6"/>
            <p:cNvSpPr/>
            <p:nvPr/>
          </p:nvSpPr>
          <p:spPr>
            <a:xfrm rot="5400000">
              <a:off x="1007001" y="1241353"/>
              <a:ext cx="216024" cy="115607"/>
            </a:xfrm>
            <a:prstGeom prst="triangle">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a:p>
          </p:txBody>
        </p:sp>
        <p:sp useBgFill="1">
          <p:nvSpPr>
            <p:cNvPr id="4" name="TextBox 3"/>
            <p:cNvSpPr txBox="1"/>
            <p:nvPr/>
          </p:nvSpPr>
          <p:spPr>
            <a:xfrm>
              <a:off x="1171909" y="1059582"/>
              <a:ext cx="2156392" cy="1980222"/>
            </a:xfrm>
            <a:prstGeom prst="rect">
              <a:avLst/>
            </a:prstGeom>
            <a:ln w="3175">
              <a:solidFill>
                <a:schemeClr val="accent1"/>
              </a:solidFill>
            </a:ln>
          </p:spPr>
          <p:txBody>
            <a:bodyPr wrap="square" lIns="182832" tIns="121888" rIns="182832" bIns="121888" rtlCol="0" anchor="t">
              <a:noAutofit/>
            </a:bodyPr>
            <a:lstStyle/>
            <a:p>
              <a:endParaRPr lang="en-US" sz="1200" b="1" dirty="0"/>
            </a:p>
            <a:p>
              <a:pPr marL="171399" indent="-171399">
                <a:buFont typeface="Arial" panose="020B0604020202020204" pitchFamily="34" charset="0"/>
                <a:buChar char="•"/>
              </a:pPr>
              <a:endParaRPr lang="en-US" sz="1200" b="1" dirty="0"/>
            </a:p>
            <a:p>
              <a:pPr marL="171399" indent="-171399">
                <a:buFont typeface="Arial" panose="020B0604020202020204" pitchFamily="34" charset="0"/>
                <a:buChar char="•"/>
              </a:pPr>
              <a:endParaRPr lang="en-US" sz="1200" dirty="0"/>
            </a:p>
          </p:txBody>
        </p:sp>
      </p:grpSp>
      <p:pic>
        <p:nvPicPr>
          <p:cNvPr id="9" name="Picture 8">
            <a:extLst>
              <a:ext uri="{FF2B5EF4-FFF2-40B4-BE49-F238E27FC236}">
                <a16:creationId xmlns:a16="http://schemas.microsoft.com/office/drawing/2014/main" id="{ED86418A-1104-4A4B-80FE-AD2DAC8E18CC}"/>
              </a:ext>
            </a:extLst>
          </p:cNvPr>
          <p:cNvPicPr>
            <a:picLocks noChangeAspect="1"/>
          </p:cNvPicPr>
          <p:nvPr/>
        </p:nvPicPr>
        <p:blipFill>
          <a:blip r:embed="rId4"/>
          <a:stretch>
            <a:fillRect/>
          </a:stretch>
        </p:blipFill>
        <p:spPr>
          <a:xfrm>
            <a:off x="2284253" y="1284626"/>
            <a:ext cx="9715500" cy="4152900"/>
          </a:xfrm>
          <a:prstGeom prst="rect">
            <a:avLst/>
          </a:prstGeom>
        </p:spPr>
      </p:pic>
      <p:pic>
        <p:nvPicPr>
          <p:cNvPr id="13" name="Picture 12" descr="Logo&#10;&#10;Description automatically generated">
            <a:extLst>
              <a:ext uri="{FF2B5EF4-FFF2-40B4-BE49-F238E27FC236}">
                <a16:creationId xmlns:a16="http://schemas.microsoft.com/office/drawing/2014/main" id="{6477B35A-5C98-8940-A1D3-D0EA146C4CCE}"/>
              </a:ext>
            </a:extLst>
          </p:cNvPr>
          <p:cNvPicPr>
            <a:picLocks noChangeAspect="1"/>
          </p:cNvPicPr>
          <p:nvPr/>
        </p:nvPicPr>
        <p:blipFill>
          <a:blip r:embed="rId5"/>
          <a:stretch>
            <a:fillRect/>
          </a:stretch>
        </p:blipFill>
        <p:spPr>
          <a:xfrm>
            <a:off x="-1" y="4126574"/>
            <a:ext cx="2200774" cy="1922777"/>
          </a:xfrm>
          <a:prstGeom prst="rect">
            <a:avLst/>
          </a:prstGeom>
        </p:spPr>
      </p:pic>
    </p:spTree>
    <p:extLst>
      <p:ext uri="{BB962C8B-B14F-4D97-AF65-F5344CB8AC3E}">
        <p14:creationId xmlns:p14="http://schemas.microsoft.com/office/powerpoint/2010/main" val="85946218"/>
      </p:ext>
    </p:extLst>
  </p:cSld>
  <p:clrMapOvr>
    <a:masterClrMapping/>
  </p:clrMapOvr>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96" y="22391"/>
            <a:ext cx="12338138" cy="733763"/>
          </a:xfrm>
        </p:spPr>
        <p:txBody>
          <a:bodyPr>
            <a:noAutofit/>
          </a:bodyPr>
          <a:lstStyle/>
          <a:p>
            <a:r>
              <a:rPr lang="en-US" sz="2800" dirty="0"/>
              <a:t>Resourcing</a:t>
            </a:r>
          </a:p>
        </p:txBody>
      </p:sp>
      <p:grpSp>
        <p:nvGrpSpPr>
          <p:cNvPr id="93" name="Group 92"/>
          <p:cNvGrpSpPr/>
          <p:nvPr/>
        </p:nvGrpSpPr>
        <p:grpSpPr>
          <a:xfrm>
            <a:off x="3651" y="560720"/>
            <a:ext cx="2218918" cy="5478710"/>
            <a:chOff x="691963" y="1059581"/>
            <a:chExt cx="485402" cy="1980223"/>
          </a:xfrm>
        </p:grpSpPr>
        <p:sp>
          <p:nvSpPr>
            <p:cNvPr id="5" name="TextBox 4"/>
            <p:cNvSpPr txBox="1"/>
            <p:nvPr/>
          </p:nvSpPr>
          <p:spPr>
            <a:xfrm rot="16200000">
              <a:off x="-109945" y="1861492"/>
              <a:ext cx="1980220" cy="376404"/>
            </a:xfrm>
            <a:prstGeom prst="rect">
              <a:avLst/>
            </a:prstGeom>
            <a:solidFill>
              <a:schemeClr val="accent1"/>
            </a:solidFill>
            <a:ln w="3175">
              <a:solidFill>
                <a:schemeClr val="accent1"/>
              </a:solidFill>
            </a:ln>
          </p:spPr>
          <p:txBody>
            <a:bodyPr wrap="square" lIns="91416" tIns="45708" rIns="91416" bIns="45708" rtlCol="0" anchor="t">
              <a:spAutoFit/>
            </a:bodyPr>
            <a:lstStyle/>
            <a:p>
              <a:r>
                <a:rPr lang="en-US" sz="3199" dirty="0">
                  <a:solidFill>
                    <a:srgbClr val="FFFFFF"/>
                  </a:solidFill>
                  <a:ea typeface="Roboto"/>
                </a:rPr>
                <a:t>SMALL</a:t>
              </a:r>
            </a:p>
          </p:txBody>
        </p:sp>
        <p:sp>
          <p:nvSpPr>
            <p:cNvPr id="6" name="TextBox 5"/>
            <p:cNvSpPr txBox="1"/>
            <p:nvPr/>
          </p:nvSpPr>
          <p:spPr>
            <a:xfrm rot="16200000">
              <a:off x="130988" y="1993425"/>
              <a:ext cx="1980221" cy="112533"/>
            </a:xfrm>
            <a:prstGeom prst="rect">
              <a:avLst/>
            </a:prstGeom>
            <a:solidFill>
              <a:schemeClr val="accent1">
                <a:lumMod val="60000"/>
                <a:lumOff val="40000"/>
              </a:schemeClr>
            </a:solidFill>
            <a:ln w="3175">
              <a:solidFill>
                <a:schemeClr val="accent1"/>
              </a:solidFill>
            </a:ln>
          </p:spPr>
          <p:txBody>
            <a:bodyPr wrap="square" rtlCol="0">
              <a:noAutofit/>
            </a:bodyPr>
            <a:lstStyle/>
            <a:p>
              <a:endParaRPr lang="en-US" sz="3199">
                <a:solidFill>
                  <a:schemeClr val="bg1"/>
                </a:solidFill>
              </a:endParaRPr>
            </a:p>
          </p:txBody>
        </p:sp>
        <p:sp>
          <p:nvSpPr>
            <p:cNvPr id="7" name="Isosceles Triangle 6"/>
            <p:cNvSpPr/>
            <p:nvPr/>
          </p:nvSpPr>
          <p:spPr>
            <a:xfrm rot="5400000">
              <a:off x="1007001" y="1241353"/>
              <a:ext cx="216024" cy="115607"/>
            </a:xfrm>
            <a:prstGeom prst="triangle">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a:p>
          </p:txBody>
        </p:sp>
      </p:grpSp>
      <p:pic>
        <p:nvPicPr>
          <p:cNvPr id="10" name="Picture 9">
            <a:extLst>
              <a:ext uri="{FF2B5EF4-FFF2-40B4-BE49-F238E27FC236}">
                <a16:creationId xmlns:a16="http://schemas.microsoft.com/office/drawing/2014/main" id="{AE442FCC-8A2F-CD4B-B089-25F9F1F7CD7C}"/>
              </a:ext>
            </a:extLst>
          </p:cNvPr>
          <p:cNvPicPr>
            <a:picLocks noChangeAspect="1"/>
          </p:cNvPicPr>
          <p:nvPr/>
        </p:nvPicPr>
        <p:blipFill>
          <a:blip r:embed="rId3"/>
          <a:stretch>
            <a:fillRect/>
          </a:stretch>
        </p:blipFill>
        <p:spPr>
          <a:xfrm>
            <a:off x="1130108" y="1396664"/>
            <a:ext cx="883827" cy="883827"/>
          </a:xfrm>
          <a:prstGeom prst="rect">
            <a:avLst/>
          </a:prstGeom>
        </p:spPr>
      </p:pic>
      <p:pic>
        <p:nvPicPr>
          <p:cNvPr id="11" name="Picture 10">
            <a:extLst>
              <a:ext uri="{FF2B5EF4-FFF2-40B4-BE49-F238E27FC236}">
                <a16:creationId xmlns:a16="http://schemas.microsoft.com/office/drawing/2014/main" id="{6DD0312C-9C09-654F-AFE1-C813532F31F0}"/>
              </a:ext>
            </a:extLst>
          </p:cNvPr>
          <p:cNvPicPr>
            <a:picLocks noChangeAspect="1"/>
          </p:cNvPicPr>
          <p:nvPr/>
        </p:nvPicPr>
        <p:blipFill>
          <a:blip r:embed="rId4"/>
          <a:stretch>
            <a:fillRect/>
          </a:stretch>
        </p:blipFill>
        <p:spPr>
          <a:xfrm>
            <a:off x="160740" y="1512912"/>
            <a:ext cx="844533" cy="844533"/>
          </a:xfrm>
          <a:prstGeom prst="rect">
            <a:avLst/>
          </a:prstGeom>
        </p:spPr>
      </p:pic>
      <p:pic>
        <p:nvPicPr>
          <p:cNvPr id="12" name="Picture 11">
            <a:extLst>
              <a:ext uri="{FF2B5EF4-FFF2-40B4-BE49-F238E27FC236}">
                <a16:creationId xmlns:a16="http://schemas.microsoft.com/office/drawing/2014/main" id="{995245F4-4825-F74F-9D9E-C9392529C54E}"/>
              </a:ext>
            </a:extLst>
          </p:cNvPr>
          <p:cNvPicPr>
            <a:picLocks noChangeAspect="1"/>
          </p:cNvPicPr>
          <p:nvPr/>
        </p:nvPicPr>
        <p:blipFill>
          <a:blip r:embed="rId5"/>
          <a:stretch>
            <a:fillRect/>
          </a:stretch>
        </p:blipFill>
        <p:spPr>
          <a:xfrm>
            <a:off x="1036694" y="2640614"/>
            <a:ext cx="1084677" cy="1084677"/>
          </a:xfrm>
          <a:prstGeom prst="rect">
            <a:avLst/>
          </a:prstGeom>
        </p:spPr>
      </p:pic>
      <p:sp>
        <p:nvSpPr>
          <p:cNvPr id="13" name="TextBox 12">
            <a:extLst>
              <a:ext uri="{FF2B5EF4-FFF2-40B4-BE49-F238E27FC236}">
                <a16:creationId xmlns:a16="http://schemas.microsoft.com/office/drawing/2014/main" id="{62EC024A-4135-564D-9D22-46ADF7D7B970}"/>
              </a:ext>
            </a:extLst>
          </p:cNvPr>
          <p:cNvSpPr txBox="1"/>
          <p:nvPr/>
        </p:nvSpPr>
        <p:spPr>
          <a:xfrm>
            <a:off x="140011" y="2256276"/>
            <a:ext cx="936267" cy="369332"/>
          </a:xfrm>
          <a:prstGeom prst="rect">
            <a:avLst/>
          </a:prstGeom>
          <a:noFill/>
        </p:spPr>
        <p:txBody>
          <a:bodyPr wrap="square" rtlCol="0">
            <a:spAutoFit/>
          </a:bodyPr>
          <a:lstStyle/>
          <a:p>
            <a:pPr algn="ctr"/>
            <a:r>
              <a:rPr lang="en-US" sz="900" b="1" dirty="0">
                <a:solidFill>
                  <a:srgbClr val="FF6E0C"/>
                </a:solidFill>
              </a:rPr>
              <a:t>Programmer</a:t>
            </a:r>
            <a:r>
              <a:rPr lang="en-US" sz="900" b="1" dirty="0"/>
              <a:t> </a:t>
            </a:r>
            <a:r>
              <a:rPr lang="en-US" sz="900" b="1" i="1" dirty="0">
                <a:solidFill>
                  <a:srgbClr val="2D3D6C"/>
                </a:solidFill>
              </a:rPr>
              <a:t>Matt</a:t>
            </a:r>
          </a:p>
        </p:txBody>
      </p:sp>
      <p:sp>
        <p:nvSpPr>
          <p:cNvPr id="14" name="TextBox 13">
            <a:extLst>
              <a:ext uri="{FF2B5EF4-FFF2-40B4-BE49-F238E27FC236}">
                <a16:creationId xmlns:a16="http://schemas.microsoft.com/office/drawing/2014/main" id="{CCFE128E-9D07-924F-830C-E578D67484B0}"/>
              </a:ext>
            </a:extLst>
          </p:cNvPr>
          <p:cNvSpPr txBox="1"/>
          <p:nvPr/>
        </p:nvSpPr>
        <p:spPr>
          <a:xfrm>
            <a:off x="1130108" y="2295497"/>
            <a:ext cx="936267" cy="369332"/>
          </a:xfrm>
          <a:prstGeom prst="rect">
            <a:avLst/>
          </a:prstGeom>
          <a:noFill/>
        </p:spPr>
        <p:txBody>
          <a:bodyPr wrap="square" rtlCol="0">
            <a:spAutoFit/>
          </a:bodyPr>
          <a:lstStyle/>
          <a:p>
            <a:pPr algn="ctr"/>
            <a:r>
              <a:rPr lang="en-US" sz="900" b="1" dirty="0">
                <a:solidFill>
                  <a:srgbClr val="FF6E0C"/>
                </a:solidFill>
              </a:rPr>
              <a:t>Data Analyst </a:t>
            </a:r>
          </a:p>
          <a:p>
            <a:pPr algn="ctr"/>
            <a:r>
              <a:rPr lang="en-US" sz="900" b="1" i="1" dirty="0">
                <a:solidFill>
                  <a:srgbClr val="2D3D6C"/>
                </a:solidFill>
              </a:rPr>
              <a:t>Matt</a:t>
            </a:r>
          </a:p>
        </p:txBody>
      </p:sp>
      <p:sp>
        <p:nvSpPr>
          <p:cNvPr id="15" name="TextBox 14">
            <a:extLst>
              <a:ext uri="{FF2B5EF4-FFF2-40B4-BE49-F238E27FC236}">
                <a16:creationId xmlns:a16="http://schemas.microsoft.com/office/drawing/2014/main" id="{8DF767C0-1835-2346-9E5A-98DC59874FE4}"/>
              </a:ext>
            </a:extLst>
          </p:cNvPr>
          <p:cNvSpPr txBox="1"/>
          <p:nvPr/>
        </p:nvSpPr>
        <p:spPr>
          <a:xfrm>
            <a:off x="404077" y="2890112"/>
            <a:ext cx="936267" cy="507831"/>
          </a:xfrm>
          <a:prstGeom prst="rect">
            <a:avLst/>
          </a:prstGeom>
          <a:noFill/>
        </p:spPr>
        <p:txBody>
          <a:bodyPr wrap="square" rtlCol="0">
            <a:spAutoFit/>
          </a:bodyPr>
          <a:lstStyle/>
          <a:p>
            <a:pPr algn="ctr"/>
            <a:r>
              <a:rPr lang="en-US" sz="900" b="1" dirty="0">
                <a:solidFill>
                  <a:srgbClr val="FF6E0C"/>
                </a:solidFill>
              </a:rPr>
              <a:t>Project Manager</a:t>
            </a:r>
          </a:p>
          <a:p>
            <a:pPr algn="ctr"/>
            <a:r>
              <a:rPr lang="en-US" sz="900" b="1" i="1" dirty="0">
                <a:solidFill>
                  <a:srgbClr val="2D3D6C"/>
                </a:solidFill>
              </a:rPr>
              <a:t>Matt</a:t>
            </a:r>
          </a:p>
        </p:txBody>
      </p:sp>
      <p:sp>
        <p:nvSpPr>
          <p:cNvPr id="16" name="TextBox 15">
            <a:extLst>
              <a:ext uri="{FF2B5EF4-FFF2-40B4-BE49-F238E27FC236}">
                <a16:creationId xmlns:a16="http://schemas.microsoft.com/office/drawing/2014/main" id="{EE41A833-AE1A-C445-8883-0C20FD45F7E8}"/>
              </a:ext>
            </a:extLst>
          </p:cNvPr>
          <p:cNvSpPr txBox="1"/>
          <p:nvPr/>
        </p:nvSpPr>
        <p:spPr>
          <a:xfrm>
            <a:off x="681201" y="4494885"/>
            <a:ext cx="936267" cy="507831"/>
          </a:xfrm>
          <a:prstGeom prst="rect">
            <a:avLst/>
          </a:prstGeom>
          <a:noFill/>
        </p:spPr>
        <p:txBody>
          <a:bodyPr wrap="square" rtlCol="0">
            <a:spAutoFit/>
          </a:bodyPr>
          <a:lstStyle/>
          <a:p>
            <a:pPr algn="ctr"/>
            <a:r>
              <a:rPr lang="en-US" sz="900" b="1" dirty="0">
                <a:solidFill>
                  <a:srgbClr val="FF6E0C"/>
                </a:solidFill>
              </a:rPr>
              <a:t>Stock Market Researcher</a:t>
            </a:r>
          </a:p>
          <a:p>
            <a:pPr algn="ctr"/>
            <a:r>
              <a:rPr lang="en-US" sz="900" b="1" i="1" dirty="0">
                <a:solidFill>
                  <a:srgbClr val="2D3D6C"/>
                </a:solidFill>
              </a:rPr>
              <a:t>Matt</a:t>
            </a:r>
          </a:p>
        </p:txBody>
      </p:sp>
      <p:sp>
        <p:nvSpPr>
          <p:cNvPr id="17" name="TextBox 16">
            <a:extLst>
              <a:ext uri="{FF2B5EF4-FFF2-40B4-BE49-F238E27FC236}">
                <a16:creationId xmlns:a16="http://schemas.microsoft.com/office/drawing/2014/main" id="{D40B9C14-EE32-E44D-9398-9FC603ABE747}"/>
              </a:ext>
            </a:extLst>
          </p:cNvPr>
          <p:cNvSpPr txBox="1"/>
          <p:nvPr/>
        </p:nvSpPr>
        <p:spPr>
          <a:xfrm>
            <a:off x="-28186" y="4016619"/>
            <a:ext cx="936267" cy="507831"/>
          </a:xfrm>
          <a:prstGeom prst="rect">
            <a:avLst/>
          </a:prstGeom>
          <a:noFill/>
        </p:spPr>
        <p:txBody>
          <a:bodyPr wrap="square" rtlCol="0">
            <a:spAutoFit/>
          </a:bodyPr>
          <a:lstStyle/>
          <a:p>
            <a:pPr algn="ctr"/>
            <a:r>
              <a:rPr lang="en-US" sz="900" b="1" dirty="0"/>
              <a:t> </a:t>
            </a:r>
            <a:r>
              <a:rPr lang="en-US" sz="900" b="1" dirty="0">
                <a:solidFill>
                  <a:srgbClr val="FF6E0C"/>
                </a:solidFill>
              </a:rPr>
              <a:t>Visuals UI Designer</a:t>
            </a:r>
          </a:p>
          <a:p>
            <a:pPr algn="ctr"/>
            <a:r>
              <a:rPr lang="en-US" sz="900" b="1" i="1" dirty="0">
                <a:solidFill>
                  <a:srgbClr val="2D3D6C"/>
                </a:solidFill>
              </a:rPr>
              <a:t>Matt</a:t>
            </a:r>
          </a:p>
        </p:txBody>
      </p:sp>
      <p:pic>
        <p:nvPicPr>
          <p:cNvPr id="18" name="Picture 17">
            <a:extLst>
              <a:ext uri="{FF2B5EF4-FFF2-40B4-BE49-F238E27FC236}">
                <a16:creationId xmlns:a16="http://schemas.microsoft.com/office/drawing/2014/main" id="{E5D6231A-3D15-9E47-9D27-6B5644C42690}"/>
              </a:ext>
            </a:extLst>
          </p:cNvPr>
          <p:cNvPicPr>
            <a:picLocks noChangeAspect="1"/>
          </p:cNvPicPr>
          <p:nvPr/>
        </p:nvPicPr>
        <p:blipFill>
          <a:blip r:embed="rId6"/>
          <a:stretch>
            <a:fillRect/>
          </a:stretch>
        </p:blipFill>
        <p:spPr>
          <a:xfrm>
            <a:off x="62009" y="3319015"/>
            <a:ext cx="755878" cy="755878"/>
          </a:xfrm>
          <a:prstGeom prst="rect">
            <a:avLst/>
          </a:prstGeom>
        </p:spPr>
      </p:pic>
      <p:pic>
        <p:nvPicPr>
          <p:cNvPr id="19" name="Picture 18">
            <a:extLst>
              <a:ext uri="{FF2B5EF4-FFF2-40B4-BE49-F238E27FC236}">
                <a16:creationId xmlns:a16="http://schemas.microsoft.com/office/drawing/2014/main" id="{BFECDE54-1364-054E-84CB-A874FF87EB0B}"/>
              </a:ext>
            </a:extLst>
          </p:cNvPr>
          <p:cNvPicPr>
            <a:picLocks noChangeAspect="1"/>
          </p:cNvPicPr>
          <p:nvPr/>
        </p:nvPicPr>
        <p:blipFill>
          <a:blip r:embed="rId7"/>
          <a:stretch>
            <a:fillRect/>
          </a:stretch>
        </p:blipFill>
        <p:spPr>
          <a:xfrm>
            <a:off x="1160435" y="4008476"/>
            <a:ext cx="1299208" cy="1299208"/>
          </a:xfrm>
          <a:prstGeom prst="rect">
            <a:avLst/>
          </a:prstGeom>
        </p:spPr>
      </p:pic>
      <p:graphicFrame>
        <p:nvGraphicFramePr>
          <p:cNvPr id="21" name="Chart 20">
            <a:extLst>
              <a:ext uri="{FF2B5EF4-FFF2-40B4-BE49-F238E27FC236}">
                <a16:creationId xmlns:a16="http://schemas.microsoft.com/office/drawing/2014/main" id="{3E2B8A17-2721-6B49-A3CF-15288F6DF1A3}"/>
              </a:ext>
            </a:extLst>
          </p:cNvPr>
          <p:cNvGraphicFramePr>
            <a:graphicFrameLocks/>
          </p:cNvGraphicFramePr>
          <p:nvPr>
            <p:extLst>
              <p:ext uri="{D42A27DB-BD31-4B8C-83A1-F6EECF244321}">
                <p14:modId xmlns:p14="http://schemas.microsoft.com/office/powerpoint/2010/main" val="1612845010"/>
              </p:ext>
            </p:extLst>
          </p:nvPr>
        </p:nvGraphicFramePr>
        <p:xfrm>
          <a:off x="2107355" y="-64294"/>
          <a:ext cx="5429167" cy="3838522"/>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0" name="Table 19">
            <a:extLst>
              <a:ext uri="{FF2B5EF4-FFF2-40B4-BE49-F238E27FC236}">
                <a16:creationId xmlns:a16="http://schemas.microsoft.com/office/drawing/2014/main" id="{3699F3FA-E0AE-8147-AE54-465FBC0B2736}"/>
              </a:ext>
            </a:extLst>
          </p:cNvPr>
          <p:cNvGraphicFramePr>
            <a:graphicFrameLocks noGrp="1"/>
          </p:cNvGraphicFramePr>
          <p:nvPr>
            <p:extLst>
              <p:ext uri="{D42A27DB-BD31-4B8C-83A1-F6EECF244321}">
                <p14:modId xmlns:p14="http://schemas.microsoft.com/office/powerpoint/2010/main" val="1914919530"/>
              </p:ext>
            </p:extLst>
          </p:nvPr>
        </p:nvGraphicFramePr>
        <p:xfrm>
          <a:off x="2289489" y="3907593"/>
          <a:ext cx="5232399" cy="1868805"/>
        </p:xfrm>
        <a:graphic>
          <a:graphicData uri="http://schemas.openxmlformats.org/drawingml/2006/table">
            <a:tbl>
              <a:tblPr>
                <a:tableStyleId>{9D7B26C5-4107-4FEC-AEDC-1716B250A1EF}</a:tableStyleId>
              </a:tblPr>
              <a:tblGrid>
                <a:gridCol w="1740962">
                  <a:extLst>
                    <a:ext uri="{9D8B030D-6E8A-4147-A177-3AD203B41FA5}">
                      <a16:colId xmlns:a16="http://schemas.microsoft.com/office/drawing/2014/main" val="225463249"/>
                    </a:ext>
                  </a:extLst>
                </a:gridCol>
                <a:gridCol w="1055993">
                  <a:extLst>
                    <a:ext uri="{9D8B030D-6E8A-4147-A177-3AD203B41FA5}">
                      <a16:colId xmlns:a16="http://schemas.microsoft.com/office/drawing/2014/main" val="2598331108"/>
                    </a:ext>
                  </a:extLst>
                </a:gridCol>
                <a:gridCol w="1027453">
                  <a:extLst>
                    <a:ext uri="{9D8B030D-6E8A-4147-A177-3AD203B41FA5}">
                      <a16:colId xmlns:a16="http://schemas.microsoft.com/office/drawing/2014/main" val="1239884537"/>
                    </a:ext>
                  </a:extLst>
                </a:gridCol>
                <a:gridCol w="1407991">
                  <a:extLst>
                    <a:ext uri="{9D8B030D-6E8A-4147-A177-3AD203B41FA5}">
                      <a16:colId xmlns:a16="http://schemas.microsoft.com/office/drawing/2014/main" val="1689867011"/>
                    </a:ext>
                  </a:extLst>
                </a:gridCol>
              </a:tblGrid>
              <a:tr h="190500">
                <a:tc>
                  <a:txBody>
                    <a:bodyPr/>
                    <a:lstStyle/>
                    <a:p>
                      <a:pPr algn="ctr" fontAlgn="t"/>
                      <a:r>
                        <a:rPr lang="en-US" sz="1100" b="1" u="none" strike="noStrike" dirty="0">
                          <a:solidFill>
                            <a:srgbClr val="FF0000"/>
                          </a:solidFill>
                          <a:effectLst/>
                        </a:rPr>
                        <a:t>2022-09-05 00:00:00</a:t>
                      </a:r>
                      <a:endParaRPr lang="en-US" sz="1100" b="1" i="0" u="none" strike="noStrike" dirty="0">
                        <a:solidFill>
                          <a:srgbClr val="FF0000"/>
                        </a:solidFill>
                        <a:effectLst/>
                        <a:latin typeface="Calibri" panose="020F0502020204030204" pitchFamily="34" charset="0"/>
                      </a:endParaRPr>
                    </a:p>
                  </a:txBody>
                  <a:tcPr marL="9525" marR="9525" marT="9525" marB="0"/>
                </a:tc>
                <a:tc>
                  <a:txBody>
                    <a:bodyPr/>
                    <a:lstStyle/>
                    <a:p>
                      <a:pPr algn="r" fontAlgn="b"/>
                      <a:r>
                        <a:rPr lang="en-US" sz="1100" u="none" strike="noStrike">
                          <a:effectLst/>
                        </a:rPr>
                        <a:t>5.11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LABOR DAY </a:t>
                      </a:r>
                      <a:r>
                        <a:rPr lang="en-US" sz="1100" b="1" u="none" strike="noStrike" dirty="0">
                          <a:solidFill>
                            <a:srgbClr val="FF0000"/>
                          </a:solidFill>
                          <a:effectLst/>
                        </a:rPr>
                        <a:t>(Covid)</a:t>
                      </a:r>
                      <a:endParaRPr lang="en-US" sz="1100" b="1" i="0" u="none" strike="noStrike" dirty="0">
                        <a:solidFill>
                          <a:srgbClr val="FF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97850940"/>
                  </a:ext>
                </a:extLst>
              </a:tr>
              <a:tr h="190500">
                <a:tc>
                  <a:txBody>
                    <a:bodyPr/>
                    <a:lstStyle/>
                    <a:p>
                      <a:pPr algn="ctr" fontAlgn="t"/>
                      <a:r>
                        <a:rPr lang="en-US" sz="1100" b="1" u="none" strike="noStrike" dirty="0">
                          <a:solidFill>
                            <a:srgbClr val="FF0000"/>
                          </a:solidFill>
                          <a:effectLst/>
                        </a:rPr>
                        <a:t>2022-09-06 00:00:00</a:t>
                      </a:r>
                      <a:endParaRPr lang="en-US" sz="1100" b="1" i="0" u="none" strike="noStrike" dirty="0">
                        <a:solidFill>
                          <a:srgbClr val="FF0000"/>
                        </a:solidFill>
                        <a:effectLst/>
                        <a:latin typeface="Calibri" panose="020F0502020204030204" pitchFamily="34" charset="0"/>
                      </a:endParaRPr>
                    </a:p>
                  </a:txBody>
                  <a:tcPr marL="9525" marR="9525" marT="9525" marB="0"/>
                </a:tc>
                <a:tc>
                  <a:txBody>
                    <a:bodyPr/>
                    <a:lstStyle/>
                    <a:p>
                      <a:pPr algn="r" fontAlgn="b"/>
                      <a:r>
                        <a:rPr lang="en-US" sz="1100" u="none" strike="noStrike" dirty="0">
                          <a:effectLst/>
                        </a:rPr>
                        <a:t>10.13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Covid</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01206820"/>
                  </a:ext>
                </a:extLst>
              </a:tr>
              <a:tr h="190500">
                <a:tc>
                  <a:txBody>
                    <a:bodyPr/>
                    <a:lstStyle/>
                    <a:p>
                      <a:pPr algn="ctr" fontAlgn="t"/>
                      <a:r>
                        <a:rPr lang="en-US" sz="1100" b="1" u="none" strike="noStrike" dirty="0">
                          <a:solidFill>
                            <a:srgbClr val="FF0000"/>
                          </a:solidFill>
                          <a:effectLst/>
                        </a:rPr>
                        <a:t>2022-09-07 00:00:00</a:t>
                      </a:r>
                      <a:endParaRPr lang="en-US" sz="1100" b="1" i="0" u="none" strike="noStrike" dirty="0">
                        <a:solidFill>
                          <a:srgbClr val="FF0000"/>
                        </a:solidFill>
                        <a:effectLst/>
                        <a:latin typeface="Calibri" panose="020F0502020204030204" pitchFamily="34" charset="0"/>
                      </a:endParaRPr>
                    </a:p>
                  </a:txBody>
                  <a:tcPr marL="9525" marR="9525" marT="9525" marB="0"/>
                </a:tc>
                <a:tc>
                  <a:txBody>
                    <a:bodyPr/>
                    <a:lstStyle/>
                    <a:p>
                      <a:pPr algn="r" fontAlgn="b"/>
                      <a:r>
                        <a:rPr lang="en-US" sz="1100" u="none" strike="noStrike" dirty="0">
                          <a:effectLst/>
                        </a:rPr>
                        <a:t>7.52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Covid</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34929096"/>
                  </a:ext>
                </a:extLst>
              </a:tr>
              <a:tr h="190500">
                <a:tc>
                  <a:txBody>
                    <a:bodyPr/>
                    <a:lstStyle/>
                    <a:p>
                      <a:pPr algn="ctr" fontAlgn="t"/>
                      <a:r>
                        <a:rPr lang="en-US" sz="1100" u="none" strike="noStrike">
                          <a:effectLst/>
                        </a:rPr>
                        <a:t>2022-09-08 00:00:00</a:t>
                      </a:r>
                      <a:endParaRPr lang="en-US" sz="1100" b="1" i="0" u="none" strike="noStrike">
                        <a:solidFill>
                          <a:srgbClr val="000000"/>
                        </a:solidFill>
                        <a:effectLst/>
                        <a:latin typeface="Calibri" panose="020F0502020204030204" pitchFamily="34" charset="0"/>
                      </a:endParaRPr>
                    </a:p>
                  </a:txBody>
                  <a:tcPr marL="9525" marR="9525" marT="9525" marB="0"/>
                </a:tc>
                <a:tc>
                  <a:txBody>
                    <a:bodyPr/>
                    <a:lstStyle/>
                    <a:p>
                      <a:pPr algn="r" fontAlgn="b"/>
                      <a:r>
                        <a:rPr lang="en-US" sz="1100" u="none" strike="noStrike" dirty="0">
                          <a:effectLst/>
                        </a:rPr>
                        <a:t>4.4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Covid - 65% capacity</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92930974"/>
                  </a:ext>
                </a:extLst>
              </a:tr>
              <a:tr h="190500">
                <a:tc>
                  <a:txBody>
                    <a:bodyPr/>
                    <a:lstStyle/>
                    <a:p>
                      <a:pPr algn="ctr" fontAlgn="t"/>
                      <a:r>
                        <a:rPr lang="en-US" sz="1100" u="none" strike="noStrike">
                          <a:effectLst/>
                        </a:rPr>
                        <a:t>2022-09-09 00:00:00</a:t>
                      </a:r>
                      <a:endParaRPr lang="en-US" sz="1100" b="1" i="0" u="none" strike="noStrike">
                        <a:solidFill>
                          <a:srgbClr val="000000"/>
                        </a:solidFill>
                        <a:effectLst/>
                        <a:latin typeface="Calibri" panose="020F0502020204030204" pitchFamily="34" charset="0"/>
                      </a:endParaRPr>
                    </a:p>
                  </a:txBody>
                  <a:tcPr marL="9525" marR="9525" marT="9525" marB="0"/>
                </a:tc>
                <a:tc>
                  <a:txBody>
                    <a:bodyPr/>
                    <a:lstStyle/>
                    <a:p>
                      <a:pPr algn="r" fontAlgn="b"/>
                      <a:r>
                        <a:rPr lang="en-US" sz="1100" u="none" strike="noStrike">
                          <a:effectLst/>
                        </a:rPr>
                        <a:t>5.08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Covid - 5% capacity</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03178849"/>
                  </a:ext>
                </a:extLst>
              </a:tr>
              <a:tr h="190500">
                <a:tc>
                  <a:txBody>
                    <a:bodyPr/>
                    <a:lstStyle/>
                    <a:p>
                      <a:pPr algn="ctr" fontAlgn="t"/>
                      <a:r>
                        <a:rPr lang="en-US" sz="1100" u="none" strike="noStrike">
                          <a:effectLst/>
                        </a:rPr>
                        <a:t>2022-09-10 00:00:00</a:t>
                      </a:r>
                      <a:endParaRPr lang="en-US" sz="1100" b="1" i="0" u="none" strike="noStrike">
                        <a:solidFill>
                          <a:srgbClr val="000000"/>
                        </a:solidFill>
                        <a:effectLst/>
                        <a:latin typeface="Calibri" panose="020F0502020204030204" pitchFamily="34" charset="0"/>
                      </a:endParaRPr>
                    </a:p>
                  </a:txBody>
                  <a:tcPr marL="9525" marR="9525" marT="9525" marB="0"/>
                </a:tc>
                <a:tc>
                  <a:txBody>
                    <a:bodyPr/>
                    <a:lstStyle/>
                    <a:p>
                      <a:pPr algn="r" fontAlgn="b"/>
                      <a:r>
                        <a:rPr lang="en-US" sz="1100" u="none" strike="noStrike">
                          <a:effectLst/>
                        </a:rPr>
                        <a:t>8.23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15% capacity</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90025183"/>
                  </a:ext>
                </a:extLst>
              </a:tr>
              <a:tr h="190500">
                <a:tc>
                  <a:txBody>
                    <a:bodyPr/>
                    <a:lstStyle/>
                    <a:p>
                      <a:pPr algn="ctr" fontAlgn="t"/>
                      <a:r>
                        <a:rPr lang="en-US" sz="1100" u="none" strike="noStrike">
                          <a:effectLst/>
                        </a:rPr>
                        <a:t>2022-09-11 00:00:00</a:t>
                      </a:r>
                      <a:endParaRPr lang="en-US" sz="1100" b="1" i="0" u="none" strike="noStrike">
                        <a:solidFill>
                          <a:srgbClr val="000000"/>
                        </a:solidFill>
                        <a:effectLst/>
                        <a:latin typeface="Calibri" panose="020F0502020204030204" pitchFamily="34" charset="0"/>
                      </a:endParaRPr>
                    </a:p>
                  </a:txBody>
                  <a:tcPr marL="9525" marR="9525" marT="9525" marB="0"/>
                </a:tc>
                <a:tc>
                  <a:txBody>
                    <a:bodyPr/>
                    <a:lstStyle/>
                    <a:p>
                      <a:pPr algn="r" fontAlgn="b"/>
                      <a:r>
                        <a:rPr lang="en-US" sz="1100" u="none" strike="noStrike">
                          <a:effectLst/>
                        </a:rPr>
                        <a:t>3.1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35% capacity</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44721756"/>
                  </a:ext>
                </a:extLst>
              </a:tr>
              <a:tr h="190500">
                <a:tc>
                  <a:txBody>
                    <a:bodyPr/>
                    <a:lstStyle/>
                    <a:p>
                      <a:pPr algn="ctr" fontAlgn="t"/>
                      <a:r>
                        <a:rPr lang="en-US" sz="1100" u="none" strike="noStrike">
                          <a:effectLst/>
                        </a:rPr>
                        <a:t>2022-09-12 00:00:00</a:t>
                      </a:r>
                      <a:endParaRPr lang="en-US" sz="1100" b="1" i="0" u="none" strike="noStrike">
                        <a:solidFill>
                          <a:srgbClr val="000000"/>
                        </a:solidFill>
                        <a:effectLst/>
                        <a:latin typeface="Calibri" panose="020F0502020204030204" pitchFamily="34" charset="0"/>
                      </a:endParaRPr>
                    </a:p>
                  </a:txBody>
                  <a:tcPr marL="9525" marR="9525" marT="9525" marB="0"/>
                </a:tc>
                <a:tc>
                  <a:txBody>
                    <a:bodyPr/>
                    <a:lstStyle/>
                    <a:p>
                      <a:pPr algn="r" fontAlgn="b"/>
                      <a:r>
                        <a:rPr lang="en-US" sz="1100" u="none" strike="noStrike">
                          <a:effectLst/>
                        </a:rPr>
                        <a:t>4.23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7.5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45% capacity</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41055093"/>
                  </a:ext>
                </a:extLst>
              </a:tr>
              <a:tr h="190500">
                <a:tc>
                  <a:txBody>
                    <a:bodyPr/>
                    <a:lstStyle/>
                    <a:p>
                      <a:pPr algn="ctr" fontAlgn="t"/>
                      <a:r>
                        <a:rPr lang="en-US" sz="1100" u="none" strike="noStrike">
                          <a:effectLst/>
                        </a:rPr>
                        <a:t>2022-09-13 00:00:00</a:t>
                      </a:r>
                      <a:endParaRPr lang="en-US" sz="1100" b="1" i="0" u="none" strike="noStrike">
                        <a:solidFill>
                          <a:srgbClr val="000000"/>
                        </a:solidFill>
                        <a:effectLst/>
                        <a:latin typeface="Calibri" panose="020F0502020204030204" pitchFamily="34" charset="0"/>
                      </a:endParaRPr>
                    </a:p>
                  </a:txBody>
                  <a:tcPr marL="9525" marR="9525" marT="9525" marB="0"/>
                </a:tc>
                <a:tc>
                  <a:txBody>
                    <a:bodyPr/>
                    <a:lstStyle/>
                    <a:p>
                      <a:pPr algn="r" fontAlgn="b"/>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65% capacity</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93699317"/>
                  </a:ext>
                </a:extLst>
              </a:tr>
            </a:tbl>
          </a:graphicData>
        </a:graphic>
      </p:graphicFrame>
      <p:graphicFrame>
        <p:nvGraphicFramePr>
          <p:cNvPr id="22" name="Table 21">
            <a:extLst>
              <a:ext uri="{FF2B5EF4-FFF2-40B4-BE49-F238E27FC236}">
                <a16:creationId xmlns:a16="http://schemas.microsoft.com/office/drawing/2014/main" id="{4C5A4760-E573-D342-BD4F-48F3C8697AED}"/>
              </a:ext>
            </a:extLst>
          </p:cNvPr>
          <p:cNvGraphicFramePr>
            <a:graphicFrameLocks noGrp="1"/>
          </p:cNvGraphicFramePr>
          <p:nvPr>
            <p:extLst>
              <p:ext uri="{D42A27DB-BD31-4B8C-83A1-F6EECF244321}">
                <p14:modId xmlns:p14="http://schemas.microsoft.com/office/powerpoint/2010/main" val="1013609700"/>
              </p:ext>
            </p:extLst>
          </p:nvPr>
        </p:nvGraphicFramePr>
        <p:xfrm>
          <a:off x="2311374" y="3672578"/>
          <a:ext cx="3850869" cy="203299"/>
        </p:xfrm>
        <a:graphic>
          <a:graphicData uri="http://schemas.openxmlformats.org/drawingml/2006/table">
            <a:tbl>
              <a:tblPr>
                <a:tableStyleId>{9D7B26C5-4107-4FEC-AEDC-1716B250A1EF}</a:tableStyleId>
              </a:tblPr>
              <a:tblGrid>
                <a:gridCol w="1753007">
                  <a:extLst>
                    <a:ext uri="{9D8B030D-6E8A-4147-A177-3AD203B41FA5}">
                      <a16:colId xmlns:a16="http://schemas.microsoft.com/office/drawing/2014/main" val="1419358641"/>
                    </a:ext>
                  </a:extLst>
                </a:gridCol>
                <a:gridCol w="1063300">
                  <a:extLst>
                    <a:ext uri="{9D8B030D-6E8A-4147-A177-3AD203B41FA5}">
                      <a16:colId xmlns:a16="http://schemas.microsoft.com/office/drawing/2014/main" val="2547832622"/>
                    </a:ext>
                  </a:extLst>
                </a:gridCol>
                <a:gridCol w="1034562">
                  <a:extLst>
                    <a:ext uri="{9D8B030D-6E8A-4147-A177-3AD203B41FA5}">
                      <a16:colId xmlns:a16="http://schemas.microsoft.com/office/drawing/2014/main" val="1840625626"/>
                    </a:ext>
                  </a:extLst>
                </a:gridCol>
              </a:tblGrid>
              <a:tr h="203299">
                <a:tc>
                  <a:txBody>
                    <a:bodyPr/>
                    <a:lstStyle/>
                    <a:p>
                      <a:pPr algn="ctr" fontAlgn="t"/>
                      <a:r>
                        <a:rPr lang="en-US" sz="1100" u="none" strike="noStrike" dirty="0">
                          <a:effectLst/>
                        </a:rPr>
                        <a:t>Date</a:t>
                      </a:r>
                      <a:endParaRPr lang="en-US" sz="1100" b="1" i="0" u="none" strike="noStrike" dirty="0">
                        <a:solidFill>
                          <a:srgbClr val="000000"/>
                        </a:solidFill>
                        <a:effectLst/>
                        <a:latin typeface="Calibri" panose="020F0502020204030204" pitchFamily="34" charset="0"/>
                      </a:endParaRPr>
                    </a:p>
                  </a:txBody>
                  <a:tcPr marL="9525" marR="9525" marT="9525" marB="0"/>
                </a:tc>
                <a:tc>
                  <a:txBody>
                    <a:bodyPr/>
                    <a:lstStyle/>
                    <a:p>
                      <a:pPr algn="ctr" fontAlgn="t"/>
                      <a:r>
                        <a:rPr lang="en-US" sz="1100" u="none" strike="noStrike">
                          <a:effectLst/>
                        </a:rPr>
                        <a:t>time_sleep</a:t>
                      </a:r>
                      <a:endParaRPr lang="en-US" sz="1100" b="1"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100" u="none" strike="noStrike" dirty="0" err="1">
                          <a:effectLst/>
                        </a:rPr>
                        <a:t>proj_hrs</a:t>
                      </a:r>
                      <a:endParaRPr lang="en-US" sz="1100" b="1"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2055041215"/>
                  </a:ext>
                </a:extLst>
              </a:tr>
            </a:tbl>
          </a:graphicData>
        </a:graphic>
      </p:graphicFrame>
      <p:pic>
        <p:nvPicPr>
          <p:cNvPr id="24" name="Picture 23" descr="Graphical user interface, application&#10;&#10;Description automatically generated">
            <a:extLst>
              <a:ext uri="{FF2B5EF4-FFF2-40B4-BE49-F238E27FC236}">
                <a16:creationId xmlns:a16="http://schemas.microsoft.com/office/drawing/2014/main" id="{158F50DA-412A-BA41-965E-A443E395497E}"/>
              </a:ext>
            </a:extLst>
          </p:cNvPr>
          <p:cNvPicPr>
            <a:picLocks noChangeAspect="1"/>
          </p:cNvPicPr>
          <p:nvPr/>
        </p:nvPicPr>
        <p:blipFill>
          <a:blip r:embed="rId9"/>
          <a:stretch>
            <a:fillRect/>
          </a:stretch>
        </p:blipFill>
        <p:spPr>
          <a:xfrm>
            <a:off x="7629942" y="154441"/>
            <a:ext cx="2434856" cy="5269642"/>
          </a:xfrm>
          <a:prstGeom prst="rect">
            <a:avLst/>
          </a:prstGeom>
        </p:spPr>
      </p:pic>
      <p:pic>
        <p:nvPicPr>
          <p:cNvPr id="26" name="Picture 25" descr="Graphical user interface, application&#10;&#10;Description automatically generated">
            <a:extLst>
              <a:ext uri="{FF2B5EF4-FFF2-40B4-BE49-F238E27FC236}">
                <a16:creationId xmlns:a16="http://schemas.microsoft.com/office/drawing/2014/main" id="{94618844-FE9D-4143-BAB0-E9D991332BDB}"/>
              </a:ext>
            </a:extLst>
          </p:cNvPr>
          <p:cNvPicPr>
            <a:picLocks noChangeAspect="1"/>
          </p:cNvPicPr>
          <p:nvPr/>
        </p:nvPicPr>
        <p:blipFill rotWithShape="1">
          <a:blip r:embed="rId10"/>
          <a:srcRect t="3694" r="761"/>
          <a:stretch/>
        </p:blipFill>
        <p:spPr>
          <a:xfrm>
            <a:off x="9818877" y="2695091"/>
            <a:ext cx="1780224" cy="3738968"/>
          </a:xfrm>
          <a:prstGeom prst="rect">
            <a:avLst/>
          </a:prstGeom>
        </p:spPr>
      </p:pic>
      <p:sp>
        <p:nvSpPr>
          <p:cNvPr id="27" name="TextBox 26">
            <a:extLst>
              <a:ext uri="{FF2B5EF4-FFF2-40B4-BE49-F238E27FC236}">
                <a16:creationId xmlns:a16="http://schemas.microsoft.com/office/drawing/2014/main" id="{F19E3E05-3E7E-5F4A-9B41-69EDFE8523A5}"/>
              </a:ext>
            </a:extLst>
          </p:cNvPr>
          <p:cNvSpPr txBox="1"/>
          <p:nvPr/>
        </p:nvSpPr>
        <p:spPr>
          <a:xfrm>
            <a:off x="4980" y="562496"/>
            <a:ext cx="2217590" cy="646331"/>
          </a:xfrm>
          <a:prstGeom prst="rect">
            <a:avLst/>
          </a:prstGeom>
          <a:solidFill>
            <a:schemeClr val="tx1"/>
          </a:solidFill>
        </p:spPr>
        <p:txBody>
          <a:bodyPr wrap="square" rtlCol="0">
            <a:spAutoFit/>
          </a:bodyPr>
          <a:lstStyle/>
          <a:p>
            <a:pPr algn="l"/>
            <a:r>
              <a:rPr lang="en-US" sz="1200" b="1" dirty="0">
                <a:solidFill>
                  <a:srgbClr val="FF0000"/>
                </a:solidFill>
              </a:rPr>
              <a:t>Project output and team capacity reduced:</a:t>
            </a:r>
          </a:p>
          <a:p>
            <a:pPr marL="171450" indent="-171450" algn="l">
              <a:buFont typeface="Arial" panose="020B0604020202020204" pitchFamily="34" charset="0"/>
              <a:buChar char="•"/>
            </a:pPr>
            <a:r>
              <a:rPr lang="en-US" sz="1200" b="1" dirty="0">
                <a:solidFill>
                  <a:srgbClr val="FF0000"/>
                </a:solidFill>
              </a:rPr>
              <a:t>Reason: COVID Illness</a:t>
            </a:r>
          </a:p>
        </p:txBody>
      </p:sp>
      <p:sp>
        <p:nvSpPr>
          <p:cNvPr id="29" name="TextBox 28">
            <a:extLst>
              <a:ext uri="{FF2B5EF4-FFF2-40B4-BE49-F238E27FC236}">
                <a16:creationId xmlns:a16="http://schemas.microsoft.com/office/drawing/2014/main" id="{849E5CBF-F704-0F47-9BAB-D6490C48A8DF}"/>
              </a:ext>
            </a:extLst>
          </p:cNvPr>
          <p:cNvSpPr txBox="1"/>
          <p:nvPr/>
        </p:nvSpPr>
        <p:spPr>
          <a:xfrm>
            <a:off x="10187722" y="2134275"/>
            <a:ext cx="1614056" cy="461665"/>
          </a:xfrm>
          <a:prstGeom prst="rect">
            <a:avLst/>
          </a:prstGeom>
          <a:solidFill>
            <a:schemeClr val="tx1"/>
          </a:solidFill>
        </p:spPr>
        <p:txBody>
          <a:bodyPr wrap="square" rtlCol="0">
            <a:spAutoFit/>
          </a:bodyPr>
          <a:lstStyle/>
          <a:p>
            <a:pPr algn="ctr"/>
            <a:r>
              <a:rPr lang="en-US" sz="1200" b="1" dirty="0">
                <a:solidFill>
                  <a:srgbClr val="FF0000"/>
                </a:solidFill>
              </a:rPr>
              <a:t>Sleep Data from Whoop</a:t>
            </a:r>
          </a:p>
        </p:txBody>
      </p:sp>
      <p:sp>
        <p:nvSpPr>
          <p:cNvPr id="30" name="Title 1">
            <a:extLst>
              <a:ext uri="{FF2B5EF4-FFF2-40B4-BE49-F238E27FC236}">
                <a16:creationId xmlns:a16="http://schemas.microsoft.com/office/drawing/2014/main" id="{0DE68792-0186-F443-BD64-7FADDFB0D64B}"/>
              </a:ext>
            </a:extLst>
          </p:cNvPr>
          <p:cNvSpPr txBox="1">
            <a:spLocks/>
          </p:cNvSpPr>
          <p:nvPr/>
        </p:nvSpPr>
        <p:spPr>
          <a:xfrm>
            <a:off x="0" y="29326"/>
            <a:ext cx="12338138" cy="733763"/>
          </a:xfrm>
          <a:prstGeom prst="rect">
            <a:avLst/>
          </a:prstGeom>
        </p:spPr>
        <p:txBody>
          <a:bodyPr vert="horz" lIns="91440" tIns="45720" rIns="91440" bIns="45720" rtlCol="0" anchor="t" anchorCtr="0">
            <a:noAutofit/>
          </a:bodyPr>
          <a:lst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a:lstStyle>
          <a:p>
            <a:r>
              <a:rPr lang="en-US" sz="2800"/>
              <a:t>Resourcing</a:t>
            </a:r>
            <a:endParaRPr lang="en-US" sz="2800" dirty="0"/>
          </a:p>
        </p:txBody>
      </p:sp>
      <p:pic>
        <p:nvPicPr>
          <p:cNvPr id="14338" name="Picture 2" descr="WHOOP APK 4.65.0 for Android – Download WHOOP APK Latest Version from  APKFab.com">
            <a:extLst>
              <a:ext uri="{FF2B5EF4-FFF2-40B4-BE49-F238E27FC236}">
                <a16:creationId xmlns:a16="http://schemas.microsoft.com/office/drawing/2014/main" id="{9418F94D-DDBB-F142-BDE8-7196E55F800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58389" y="437334"/>
            <a:ext cx="1499885" cy="149988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1B8F1886-F6BC-BB4D-B201-4E6BBDF128FC}"/>
              </a:ext>
            </a:extLst>
          </p:cNvPr>
          <p:cNvPicPr>
            <a:picLocks noChangeAspect="1"/>
          </p:cNvPicPr>
          <p:nvPr/>
        </p:nvPicPr>
        <p:blipFill>
          <a:blip r:embed="rId12"/>
          <a:stretch>
            <a:fillRect/>
          </a:stretch>
        </p:blipFill>
        <p:spPr>
          <a:xfrm>
            <a:off x="6796" y="5386142"/>
            <a:ext cx="12188825" cy="1467764"/>
          </a:xfrm>
          <a:prstGeom prst="rect">
            <a:avLst/>
          </a:prstGeom>
        </p:spPr>
      </p:pic>
      <p:pic>
        <p:nvPicPr>
          <p:cNvPr id="33" name="Picture 32">
            <a:extLst>
              <a:ext uri="{FF2B5EF4-FFF2-40B4-BE49-F238E27FC236}">
                <a16:creationId xmlns:a16="http://schemas.microsoft.com/office/drawing/2014/main" id="{204856C8-84AC-BD43-AC9D-D900D2C6FB33}"/>
              </a:ext>
            </a:extLst>
          </p:cNvPr>
          <p:cNvPicPr>
            <a:picLocks noChangeAspect="1"/>
          </p:cNvPicPr>
          <p:nvPr/>
        </p:nvPicPr>
        <p:blipFill>
          <a:blip r:embed="rId13"/>
          <a:stretch>
            <a:fillRect/>
          </a:stretch>
        </p:blipFill>
        <p:spPr>
          <a:xfrm>
            <a:off x="7629942" y="4995715"/>
            <a:ext cx="4447478" cy="420624"/>
          </a:xfrm>
          <a:prstGeom prst="rect">
            <a:avLst/>
          </a:prstGeom>
        </p:spPr>
      </p:pic>
      <p:pic>
        <p:nvPicPr>
          <p:cNvPr id="14340" name="Picture 4">
            <a:extLst>
              <a:ext uri="{FF2B5EF4-FFF2-40B4-BE49-F238E27FC236}">
                <a16:creationId xmlns:a16="http://schemas.microsoft.com/office/drawing/2014/main" id="{C86A60EE-B213-234E-9325-FDEADF640F4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93835" y="3907593"/>
            <a:ext cx="622205" cy="624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0246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4D70CAD6-27AB-CB45-B861-3CA38AE88C6A}"/>
              </a:ext>
            </a:extLst>
          </p:cNvPr>
          <p:cNvGraphicFramePr>
            <a:graphicFrameLocks noGrp="1"/>
          </p:cNvGraphicFramePr>
          <p:nvPr>
            <p:extLst>
              <p:ext uri="{D42A27DB-BD31-4B8C-83A1-F6EECF244321}">
                <p14:modId xmlns:p14="http://schemas.microsoft.com/office/powerpoint/2010/main" val="2078825927"/>
              </p:ext>
            </p:extLst>
          </p:nvPr>
        </p:nvGraphicFramePr>
        <p:xfrm>
          <a:off x="384339" y="1416299"/>
          <a:ext cx="6706802" cy="3383280"/>
        </p:xfrm>
        <a:graphic>
          <a:graphicData uri="http://schemas.openxmlformats.org/drawingml/2006/table">
            <a:tbl>
              <a:tblPr firstRow="1" bandRow="1">
                <a:tableStyleId>{9D7B26C5-4107-4FEC-AEDC-1716B250A1EF}</a:tableStyleId>
              </a:tblPr>
              <a:tblGrid>
                <a:gridCol w="1359682">
                  <a:extLst>
                    <a:ext uri="{9D8B030D-6E8A-4147-A177-3AD203B41FA5}">
                      <a16:colId xmlns:a16="http://schemas.microsoft.com/office/drawing/2014/main" val="2751358280"/>
                    </a:ext>
                  </a:extLst>
                </a:gridCol>
                <a:gridCol w="5347120">
                  <a:extLst>
                    <a:ext uri="{9D8B030D-6E8A-4147-A177-3AD203B41FA5}">
                      <a16:colId xmlns:a16="http://schemas.microsoft.com/office/drawing/2014/main" val="532902237"/>
                    </a:ext>
                  </a:extLst>
                </a:gridCol>
              </a:tblGrid>
              <a:tr h="0">
                <a:tc>
                  <a:txBody>
                    <a:bodyPr/>
                    <a:lstStyle/>
                    <a:p>
                      <a:r>
                        <a:rPr lang="en-US" dirty="0">
                          <a:solidFill>
                            <a:schemeClr val="bg1"/>
                          </a:solidFill>
                        </a:rPr>
                        <a:t>Project #2</a:t>
                      </a:r>
                    </a:p>
                  </a:txBody>
                  <a:tcPr/>
                </a:tc>
                <a:tc>
                  <a:txBody>
                    <a:bodyPr/>
                    <a:lstStyle/>
                    <a:p>
                      <a:r>
                        <a:rPr lang="en-US" dirty="0">
                          <a:solidFill>
                            <a:schemeClr val="accent1"/>
                          </a:solidFill>
                        </a:rPr>
                        <a:t>311 Non-Emergency Services (City of San Diego</a:t>
                      </a:r>
                    </a:p>
                  </a:txBody>
                  <a:tcPr/>
                </a:tc>
                <a:extLst>
                  <a:ext uri="{0D108BD9-81ED-4DB2-BD59-A6C34878D82A}">
                    <a16:rowId xmlns:a16="http://schemas.microsoft.com/office/drawing/2014/main" val="841892977"/>
                  </a:ext>
                </a:extLst>
              </a:tr>
              <a:tr h="360665">
                <a:tc>
                  <a:txBody>
                    <a:bodyPr/>
                    <a:lstStyle/>
                    <a:p>
                      <a:r>
                        <a:rPr lang="en-US" dirty="0">
                          <a:solidFill>
                            <a:schemeClr val="bg1"/>
                          </a:solidFill>
                        </a:rPr>
                        <a:t>Class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kern="1200" dirty="0">
                          <a:solidFill>
                            <a:schemeClr val="accent1"/>
                          </a:solidFill>
                          <a:effectLst/>
                          <a:latin typeface="+mn-lt"/>
                          <a:ea typeface="+mn-ea"/>
                          <a:cs typeface="+mn-cs"/>
                        </a:rPr>
                        <a:t>IST 736 – Text Mining</a:t>
                      </a:r>
                      <a:endParaRPr lang="en-US" sz="1800" kern="1200" dirty="0">
                        <a:solidFill>
                          <a:schemeClr val="accent1"/>
                        </a:solidFill>
                        <a:effectLst/>
                        <a:latin typeface="+mn-lt"/>
                        <a:ea typeface="+mn-ea"/>
                        <a:cs typeface="+mn-cs"/>
                      </a:endParaRPr>
                    </a:p>
                    <a:p>
                      <a:endParaRPr lang="en-US" dirty="0">
                        <a:solidFill>
                          <a:schemeClr val="accent1"/>
                        </a:solidFill>
                      </a:endParaRPr>
                    </a:p>
                  </a:txBody>
                  <a:tcPr/>
                </a:tc>
                <a:extLst>
                  <a:ext uri="{0D108BD9-81ED-4DB2-BD59-A6C34878D82A}">
                    <a16:rowId xmlns:a16="http://schemas.microsoft.com/office/drawing/2014/main" val="2399812184"/>
                  </a:ext>
                </a:extLst>
              </a:tr>
              <a:tr h="360665">
                <a:tc>
                  <a:txBody>
                    <a:bodyPr/>
                    <a:lstStyle/>
                    <a:p>
                      <a:r>
                        <a:rPr lang="en-US" dirty="0">
                          <a:solidFill>
                            <a:schemeClr val="bg1"/>
                          </a:solidFill>
                        </a:rPr>
                        <a:t>Date</a:t>
                      </a:r>
                    </a:p>
                  </a:txBody>
                  <a:tcPr/>
                </a:tc>
                <a:tc>
                  <a:txBody>
                    <a:bodyPr/>
                    <a:lstStyle/>
                    <a:p>
                      <a:r>
                        <a:rPr lang="en-US" i="1" dirty="0">
                          <a:solidFill>
                            <a:schemeClr val="accent1"/>
                          </a:solidFill>
                        </a:rPr>
                        <a:t>September 2021</a:t>
                      </a:r>
                    </a:p>
                  </a:txBody>
                  <a:tcPr/>
                </a:tc>
                <a:extLst>
                  <a:ext uri="{0D108BD9-81ED-4DB2-BD59-A6C34878D82A}">
                    <a16:rowId xmlns:a16="http://schemas.microsoft.com/office/drawing/2014/main" val="1458814779"/>
                  </a:ext>
                </a:extLst>
              </a:tr>
              <a:tr h="360665">
                <a:tc>
                  <a:txBody>
                    <a:bodyPr/>
                    <a:lstStyle/>
                    <a:p>
                      <a:endParaRPr lang="en-US" dirty="0">
                        <a:solidFill>
                          <a:schemeClr val="bg1"/>
                        </a:solidFill>
                      </a:endParaRPr>
                    </a:p>
                  </a:txBody>
                  <a:tcPr>
                    <a:solidFill>
                      <a:srgbClr val="86ED78"/>
                    </a:solidFill>
                  </a:tcPr>
                </a:tc>
                <a:tc>
                  <a:txBody>
                    <a:bodyPr/>
                    <a:lstStyle/>
                    <a:p>
                      <a:endParaRPr lang="en-US" dirty="0">
                        <a:solidFill>
                          <a:schemeClr val="accent1"/>
                        </a:solidFill>
                      </a:endParaRPr>
                    </a:p>
                    <a:p>
                      <a:r>
                        <a:rPr lang="en-US" dirty="0">
                          <a:solidFill>
                            <a:schemeClr val="accent1"/>
                          </a:solidFill>
                        </a:rPr>
                        <a:t>https://</a:t>
                      </a:r>
                      <a:r>
                        <a:rPr lang="en-US" dirty="0" err="1">
                          <a:solidFill>
                            <a:schemeClr val="accent1"/>
                          </a:solidFill>
                        </a:rPr>
                        <a:t>github.com</a:t>
                      </a:r>
                      <a:r>
                        <a:rPr lang="en-US" dirty="0">
                          <a:solidFill>
                            <a:schemeClr val="accent1"/>
                          </a:solidFill>
                        </a:rPr>
                        <a:t>/sudz4/</a:t>
                      </a:r>
                      <a:r>
                        <a:rPr lang="en-US" dirty="0" err="1">
                          <a:solidFill>
                            <a:schemeClr val="accent1"/>
                          </a:solidFill>
                        </a:rPr>
                        <a:t>syracuse</a:t>
                      </a:r>
                      <a:r>
                        <a:rPr lang="en-US" dirty="0">
                          <a:solidFill>
                            <a:schemeClr val="accent1"/>
                          </a:solidFill>
                        </a:rPr>
                        <a:t>-data-science/blob/c5d096d5ca7f79572f16ae82a820601122427972/proj_2.ipynb</a:t>
                      </a:r>
                    </a:p>
                    <a:p>
                      <a:endParaRPr lang="en-US" dirty="0">
                        <a:solidFill>
                          <a:schemeClr val="accent1"/>
                        </a:solidFill>
                      </a:endParaRPr>
                    </a:p>
                    <a:p>
                      <a:endParaRPr lang="en-US" dirty="0">
                        <a:solidFill>
                          <a:schemeClr val="accent1"/>
                        </a:solidFill>
                      </a:endParaRPr>
                    </a:p>
                  </a:txBody>
                  <a:tcPr/>
                </a:tc>
                <a:extLst>
                  <a:ext uri="{0D108BD9-81ED-4DB2-BD59-A6C34878D82A}">
                    <a16:rowId xmlns:a16="http://schemas.microsoft.com/office/drawing/2014/main" val="3952375464"/>
                  </a:ext>
                </a:extLst>
              </a:tr>
            </a:tbl>
          </a:graphicData>
        </a:graphic>
      </p:graphicFrame>
      <p:pic>
        <p:nvPicPr>
          <p:cNvPr id="1026" name="Picture 2" descr="GitHub Logo, symbol, meaning, history, PNG, brand">
            <a:extLst>
              <a:ext uri="{FF2B5EF4-FFF2-40B4-BE49-F238E27FC236}">
                <a16:creationId xmlns:a16="http://schemas.microsoft.com/office/drawing/2014/main" id="{3D0B81FE-2B4A-FC4A-85DB-A79FE1BCCD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369" y="3479049"/>
            <a:ext cx="792298" cy="4456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EB367D0-D44B-3C48-ADE1-396B8DB0E9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274" y="3840525"/>
            <a:ext cx="792298" cy="48791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92D6184A-E0E5-0841-9B96-79FD04647910}"/>
              </a:ext>
            </a:extLst>
          </p:cNvPr>
          <p:cNvCxnSpPr/>
          <p:nvPr/>
        </p:nvCxnSpPr>
        <p:spPr>
          <a:xfrm flipH="1">
            <a:off x="912652" y="3709144"/>
            <a:ext cx="243904" cy="4311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795629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D749A22-7E08-5C46-BBDD-F041023D514A}"/>
              </a:ext>
            </a:extLst>
          </p:cNvPr>
          <p:cNvSpPr txBox="1"/>
          <p:nvPr/>
        </p:nvSpPr>
        <p:spPr>
          <a:xfrm>
            <a:off x="7804234" y="1253634"/>
            <a:ext cx="0" cy="0"/>
          </a:xfrm>
          <a:prstGeom prst="rect">
            <a:avLst/>
          </a:prstGeom>
          <a:noFill/>
        </p:spPr>
        <p:txBody>
          <a:bodyPr wrap="none" rtlCol="0">
            <a:noAutofit/>
          </a:bodyPr>
          <a:lstStyle/>
          <a:p>
            <a:pPr>
              <a:spcBef>
                <a:spcPts val="300"/>
              </a:spcBef>
            </a:pPr>
            <a:endParaRPr lang="en-US" sz="1600" err="1">
              <a:solidFill>
                <a:schemeClr val="bg1"/>
              </a:solidFill>
            </a:endParaRPr>
          </a:p>
        </p:txBody>
      </p:sp>
      <p:grpSp>
        <p:nvGrpSpPr>
          <p:cNvPr id="19" name="Group 18">
            <a:extLst>
              <a:ext uri="{FF2B5EF4-FFF2-40B4-BE49-F238E27FC236}">
                <a16:creationId xmlns:a16="http://schemas.microsoft.com/office/drawing/2014/main" id="{A69395EA-ABE7-1C41-8E94-DA5DE608D1AA}"/>
              </a:ext>
            </a:extLst>
          </p:cNvPr>
          <p:cNvGrpSpPr/>
          <p:nvPr/>
        </p:nvGrpSpPr>
        <p:grpSpPr>
          <a:xfrm>
            <a:off x="8325478" y="3356631"/>
            <a:ext cx="3322885" cy="417800"/>
            <a:chOff x="8341981" y="980194"/>
            <a:chExt cx="3324617" cy="418018"/>
          </a:xfrm>
        </p:grpSpPr>
        <p:sp>
          <p:nvSpPr>
            <p:cNvPr id="20" name="TextBox 19">
              <a:extLst>
                <a:ext uri="{FF2B5EF4-FFF2-40B4-BE49-F238E27FC236}">
                  <a16:creationId xmlns:a16="http://schemas.microsoft.com/office/drawing/2014/main" id="{F9C31223-2757-9545-A5FF-47573C6C5DF2}"/>
                </a:ext>
              </a:extLst>
            </p:cNvPr>
            <p:cNvSpPr txBox="1"/>
            <p:nvPr/>
          </p:nvSpPr>
          <p:spPr>
            <a:xfrm>
              <a:off x="8341981" y="980194"/>
              <a:ext cx="3324617" cy="369332"/>
            </a:xfrm>
            <a:prstGeom prst="rect">
              <a:avLst/>
            </a:prstGeom>
            <a:noFill/>
          </p:spPr>
          <p:txBody>
            <a:bodyPr wrap="square" rtlCol="0">
              <a:spAutoFit/>
            </a:bodyPr>
            <a:lstStyle/>
            <a:p>
              <a:pPr marL="0" marR="0" lvl="0" indent="0" algn="l" defTabSz="456766" rtl="0" eaLnBrk="1" fontAlgn="auto" latinLnBrk="0" hangingPunct="1">
                <a:lnSpc>
                  <a:spcPct val="100000"/>
                </a:lnSpc>
                <a:spcBef>
                  <a:spcPts val="0"/>
                </a:spcBef>
                <a:spcAft>
                  <a:spcPts val="0"/>
                </a:spcAft>
                <a:buClrTx/>
                <a:buSzTx/>
                <a:buFontTx/>
                <a:buNone/>
                <a:tabLst/>
                <a:defRPr/>
              </a:pPr>
              <a:r>
                <a:rPr kumimoji="0" lang="en-US" sz="1798" b="1" i="0" u="none" strike="noStrike" kern="1200" cap="none" spc="0" normalizeH="0" baseline="0" noProof="0" dirty="0">
                  <a:ln>
                    <a:noFill/>
                  </a:ln>
                  <a:solidFill>
                    <a:srgbClr val="FFFFFF"/>
                  </a:solidFill>
                  <a:effectLst/>
                  <a:uLnTx/>
                  <a:uFillTx/>
                  <a:latin typeface="Century Gothic" panose="020F0302020204030204"/>
                  <a:ea typeface="+mn-ea"/>
                  <a:cs typeface="+mn-cs"/>
                </a:rPr>
                <a:t>Outcomes</a:t>
              </a:r>
            </a:p>
          </p:txBody>
        </p:sp>
        <p:cxnSp>
          <p:nvCxnSpPr>
            <p:cNvPr id="21" name="Straight Connector 20">
              <a:extLst>
                <a:ext uri="{FF2B5EF4-FFF2-40B4-BE49-F238E27FC236}">
                  <a16:creationId xmlns:a16="http://schemas.microsoft.com/office/drawing/2014/main" id="{C2AF8064-23B2-5F46-97D8-49216FFD9A48}"/>
                </a:ext>
              </a:extLst>
            </p:cNvPr>
            <p:cNvCxnSpPr/>
            <p:nvPr/>
          </p:nvCxnSpPr>
          <p:spPr>
            <a:xfrm>
              <a:off x="8441560" y="1398212"/>
              <a:ext cx="6110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2" name="Resolve in context with chatbots">
            <a:extLst>
              <a:ext uri="{FF2B5EF4-FFF2-40B4-BE49-F238E27FC236}">
                <a16:creationId xmlns:a16="http://schemas.microsoft.com/office/drawing/2014/main" id="{AE088C63-6147-E04D-A164-E45C3E43E35D}"/>
              </a:ext>
            </a:extLst>
          </p:cNvPr>
          <p:cNvSpPr txBox="1"/>
          <p:nvPr/>
        </p:nvSpPr>
        <p:spPr>
          <a:xfrm>
            <a:off x="8325478" y="3911723"/>
            <a:ext cx="3721454" cy="2066453"/>
          </a:xfrm>
          <a:prstGeom prst="rect">
            <a:avLst/>
          </a:prstGeom>
          <a:ln w="12700">
            <a:miter lim="400000"/>
          </a:ln>
          <a:extLst>
            <a:ext uri="{C572A759-6A51-4108-AA02-DFA0A04FC94B}">
              <ma14:wrappingTextBoxFlag xmlns:ma14="http://schemas.microsoft.com/office/mac/drawingml/2011/main" xmlns="" val="1"/>
            </a:ext>
          </a:extLst>
        </p:spPr>
        <p:txBody>
          <a:bodyPr wrap="square" lIns="35682" tIns="35682" rIns="35682" bIns="35682" anchor="t">
            <a:spAutoFit/>
          </a:bodyPr>
          <a:lstStyle/>
          <a:p>
            <a:pPr lvl="0" defTabSz="913578">
              <a:lnSpc>
                <a:spcPct val="90000"/>
              </a:lnSpc>
              <a:defRPr sz="2200" b="0" spc="22">
                <a:solidFill>
                  <a:srgbClr val="FBFBFB"/>
                </a:solidFill>
                <a:latin typeface="Gilroy"/>
                <a:ea typeface="Gilroy"/>
                <a:cs typeface="Gilroy"/>
                <a:sym typeface="Gilroy"/>
              </a:defRPr>
            </a:pPr>
            <a:r>
              <a:rPr lang="en-US" sz="1600" spc="-20" dirty="0">
                <a:solidFill>
                  <a:srgbClr val="FFFFFF"/>
                </a:solidFill>
                <a:latin typeface="Century Gothic"/>
                <a:sym typeface="Gilroy"/>
              </a:rPr>
              <a:t>I still do not have headcount for my team. </a:t>
            </a:r>
          </a:p>
          <a:p>
            <a:pPr marL="285750" lvl="0" indent="-285750" defTabSz="913578">
              <a:lnSpc>
                <a:spcPct val="90000"/>
              </a:lnSpc>
              <a:buFont typeface="Arial" panose="020B0604020202020204" pitchFamily="34" charset="0"/>
              <a:buChar char="•"/>
              <a:defRPr sz="2200" b="0" spc="22">
                <a:solidFill>
                  <a:srgbClr val="FBFBFB"/>
                </a:solidFill>
                <a:latin typeface="Gilroy"/>
                <a:ea typeface="Gilroy"/>
                <a:cs typeface="Gilroy"/>
                <a:sym typeface="Gilroy"/>
              </a:defRPr>
            </a:pPr>
            <a:r>
              <a:rPr lang="en-US" sz="1600" spc="-20" dirty="0">
                <a:solidFill>
                  <a:srgbClr val="FFFFFF"/>
                </a:solidFill>
                <a:latin typeface="Century Gothic"/>
                <a:sym typeface="Gilroy"/>
              </a:rPr>
              <a:t>I learned a tremendous amount about numbers and the often, cold hard truth that in theory should make decision-making easier.</a:t>
            </a:r>
          </a:p>
          <a:p>
            <a:pPr lvl="0" defTabSz="913578">
              <a:lnSpc>
                <a:spcPct val="90000"/>
              </a:lnSpc>
              <a:defRPr sz="2200" b="0" spc="22">
                <a:solidFill>
                  <a:srgbClr val="FBFBFB"/>
                </a:solidFill>
                <a:latin typeface="Gilroy"/>
                <a:ea typeface="Gilroy"/>
                <a:cs typeface="Gilroy"/>
                <a:sym typeface="Gilroy"/>
              </a:defRPr>
            </a:pPr>
            <a:endParaRPr lang="en-US" sz="1600" spc="-20" dirty="0">
              <a:solidFill>
                <a:srgbClr val="FFFFFF"/>
              </a:solidFill>
              <a:latin typeface="Century Gothic"/>
              <a:sym typeface="Gilroy"/>
            </a:endParaRPr>
          </a:p>
          <a:p>
            <a:pPr lvl="0" defTabSz="913578">
              <a:lnSpc>
                <a:spcPct val="90000"/>
              </a:lnSpc>
              <a:defRPr sz="2200" b="0" spc="22">
                <a:solidFill>
                  <a:srgbClr val="FBFBFB"/>
                </a:solidFill>
                <a:latin typeface="Gilroy"/>
                <a:ea typeface="Gilroy"/>
                <a:cs typeface="Gilroy"/>
                <a:sym typeface="Gilroy"/>
              </a:defRPr>
            </a:pPr>
            <a:endParaRPr lang="en-US" sz="1600" spc="-20" dirty="0">
              <a:solidFill>
                <a:srgbClr val="FFFFFF"/>
              </a:solidFill>
              <a:latin typeface="Century Gothic"/>
              <a:sym typeface="Gilroy"/>
            </a:endParaRPr>
          </a:p>
        </p:txBody>
      </p:sp>
      <p:sp>
        <p:nvSpPr>
          <p:cNvPr id="3" name="Title 2">
            <a:extLst>
              <a:ext uri="{FF2B5EF4-FFF2-40B4-BE49-F238E27FC236}">
                <a16:creationId xmlns:a16="http://schemas.microsoft.com/office/drawing/2014/main" id="{CF079425-F7B1-184D-9F98-101C6194937A}"/>
              </a:ext>
            </a:extLst>
          </p:cNvPr>
          <p:cNvSpPr>
            <a:spLocks noGrp="1"/>
          </p:cNvSpPr>
          <p:nvPr>
            <p:ph type="title"/>
          </p:nvPr>
        </p:nvSpPr>
        <p:spPr>
          <a:xfrm>
            <a:off x="101600" y="119916"/>
            <a:ext cx="10859029" cy="889740"/>
          </a:xfrm>
        </p:spPr>
        <p:txBody>
          <a:bodyPr/>
          <a:lstStyle/>
          <a:p>
            <a:r>
              <a:rPr lang="en-US" dirty="0"/>
              <a:t>Map Data Project Overview</a:t>
            </a:r>
            <a:br>
              <a:rPr lang="en-US" dirty="0"/>
            </a:br>
            <a:r>
              <a:rPr lang="en-US" sz="2000" i="1" dirty="0"/>
              <a:t>Data Source</a:t>
            </a:r>
            <a:endParaRPr lang="en-US" sz="2000" dirty="0"/>
          </a:p>
        </p:txBody>
      </p:sp>
      <p:grpSp>
        <p:nvGrpSpPr>
          <p:cNvPr id="18" name="Group 17">
            <a:extLst>
              <a:ext uri="{FF2B5EF4-FFF2-40B4-BE49-F238E27FC236}">
                <a16:creationId xmlns:a16="http://schemas.microsoft.com/office/drawing/2014/main" id="{EF8EDF16-9DAF-7440-803D-D0514CE18B8A}"/>
              </a:ext>
            </a:extLst>
          </p:cNvPr>
          <p:cNvGrpSpPr/>
          <p:nvPr/>
        </p:nvGrpSpPr>
        <p:grpSpPr>
          <a:xfrm>
            <a:off x="8270526" y="657762"/>
            <a:ext cx="3322885" cy="417800"/>
            <a:chOff x="8341981" y="980194"/>
            <a:chExt cx="3324617" cy="418018"/>
          </a:xfrm>
        </p:grpSpPr>
        <p:sp>
          <p:nvSpPr>
            <p:cNvPr id="24" name="TextBox 23">
              <a:extLst>
                <a:ext uri="{FF2B5EF4-FFF2-40B4-BE49-F238E27FC236}">
                  <a16:creationId xmlns:a16="http://schemas.microsoft.com/office/drawing/2014/main" id="{D15182AF-2247-7C49-8719-25F01BDAFBC0}"/>
                </a:ext>
              </a:extLst>
            </p:cNvPr>
            <p:cNvSpPr txBox="1"/>
            <p:nvPr/>
          </p:nvSpPr>
          <p:spPr>
            <a:xfrm>
              <a:off x="8341981" y="980194"/>
              <a:ext cx="3324617" cy="369332"/>
            </a:xfrm>
            <a:prstGeom prst="rect">
              <a:avLst/>
            </a:prstGeom>
            <a:noFill/>
          </p:spPr>
          <p:txBody>
            <a:bodyPr wrap="square" rtlCol="0">
              <a:spAutoFit/>
            </a:bodyPr>
            <a:lstStyle/>
            <a:p>
              <a:pPr marL="0" marR="0" lvl="0" indent="0" algn="l" defTabSz="456766" rtl="0" eaLnBrk="1" fontAlgn="auto" latinLnBrk="0" hangingPunct="1">
                <a:lnSpc>
                  <a:spcPct val="100000"/>
                </a:lnSpc>
                <a:spcBef>
                  <a:spcPts val="0"/>
                </a:spcBef>
                <a:spcAft>
                  <a:spcPts val="0"/>
                </a:spcAft>
                <a:buClrTx/>
                <a:buSzTx/>
                <a:buFontTx/>
                <a:buNone/>
                <a:tabLst/>
                <a:defRPr/>
              </a:pPr>
              <a:r>
                <a:rPr kumimoji="0" lang="en-US" sz="1798" b="1" i="0" u="none" strike="noStrike" kern="1200" cap="none" spc="0" normalizeH="0" baseline="0" noProof="0" dirty="0">
                  <a:ln>
                    <a:noFill/>
                  </a:ln>
                  <a:solidFill>
                    <a:srgbClr val="FFFFFF"/>
                  </a:solidFill>
                  <a:effectLst/>
                  <a:uLnTx/>
                  <a:uFillTx/>
                  <a:latin typeface="Century Gothic" panose="020F0302020204030204"/>
                  <a:ea typeface="+mn-ea"/>
                  <a:cs typeface="+mn-cs"/>
                </a:rPr>
                <a:t>Problem / Challenges</a:t>
              </a:r>
            </a:p>
          </p:txBody>
        </p:sp>
        <p:cxnSp>
          <p:nvCxnSpPr>
            <p:cNvPr id="25" name="Straight Connector 24">
              <a:extLst>
                <a:ext uri="{FF2B5EF4-FFF2-40B4-BE49-F238E27FC236}">
                  <a16:creationId xmlns:a16="http://schemas.microsoft.com/office/drawing/2014/main" id="{95BB6646-F440-7D41-8005-47E60E1C81F2}"/>
                </a:ext>
              </a:extLst>
            </p:cNvPr>
            <p:cNvCxnSpPr/>
            <p:nvPr/>
          </p:nvCxnSpPr>
          <p:spPr>
            <a:xfrm>
              <a:off x="8441560" y="1398212"/>
              <a:ext cx="6110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6" name="Resolve in context with chatbots">
            <a:extLst>
              <a:ext uri="{FF2B5EF4-FFF2-40B4-BE49-F238E27FC236}">
                <a16:creationId xmlns:a16="http://schemas.microsoft.com/office/drawing/2014/main" id="{30072FAE-A2C1-104C-9E1D-CC1CD0D7890A}"/>
              </a:ext>
            </a:extLst>
          </p:cNvPr>
          <p:cNvSpPr txBox="1"/>
          <p:nvPr/>
        </p:nvSpPr>
        <p:spPr>
          <a:xfrm>
            <a:off x="8325478" y="1094254"/>
            <a:ext cx="3721454" cy="2398852"/>
          </a:xfrm>
          <a:prstGeom prst="rect">
            <a:avLst/>
          </a:prstGeom>
          <a:ln w="12700">
            <a:miter lim="400000"/>
          </a:ln>
          <a:extLst>
            <a:ext uri="{C572A759-6A51-4108-AA02-DFA0A04FC94B}">
              <ma14:wrappingTextBoxFlag xmlns:ma14="http://schemas.microsoft.com/office/mac/drawingml/2011/main" xmlns="" val="1"/>
            </a:ext>
          </a:extLst>
        </p:spPr>
        <p:txBody>
          <a:bodyPr wrap="square" lIns="35682" tIns="35682" rIns="35682" bIns="35682" anchor="t">
            <a:spAutoFit/>
          </a:bodyPr>
          <a:lstStyle/>
          <a:p>
            <a:pPr lvl="0" defTabSz="913578">
              <a:lnSpc>
                <a:spcPct val="90000"/>
              </a:lnSpc>
              <a:defRPr sz="2200" b="0" spc="22">
                <a:solidFill>
                  <a:srgbClr val="FBFBFB"/>
                </a:solidFill>
                <a:latin typeface="Gilroy"/>
                <a:ea typeface="Gilroy"/>
                <a:cs typeface="Gilroy"/>
                <a:sym typeface="Gilroy"/>
              </a:defRPr>
            </a:pPr>
            <a:r>
              <a:rPr lang="en-US" sz="1400" spc="-20" dirty="0">
                <a:solidFill>
                  <a:srgbClr val="FFFFFF"/>
                </a:solidFill>
                <a:latin typeface="Century Gothic"/>
                <a:sym typeface="Gilroy"/>
              </a:rPr>
              <a:t>Not part of a school project. </a:t>
            </a:r>
          </a:p>
          <a:p>
            <a:pPr marL="285750" lvl="0" indent="-285750" defTabSz="913578">
              <a:lnSpc>
                <a:spcPct val="90000"/>
              </a:lnSpc>
              <a:buFont typeface="Arial" panose="020B0604020202020204" pitchFamily="34" charset="0"/>
              <a:buChar char="•"/>
              <a:defRPr sz="2200" b="0" spc="22">
                <a:solidFill>
                  <a:srgbClr val="FBFBFB"/>
                </a:solidFill>
                <a:latin typeface="Gilroy"/>
                <a:ea typeface="Gilroy"/>
                <a:cs typeface="Gilroy"/>
                <a:sym typeface="Gilroy"/>
              </a:defRPr>
            </a:pPr>
            <a:r>
              <a:rPr lang="en-US" sz="1400" spc="-20" dirty="0">
                <a:solidFill>
                  <a:srgbClr val="FFFFFF"/>
                </a:solidFill>
                <a:latin typeface="Century Gothic"/>
                <a:sym typeface="Gilroy"/>
              </a:rPr>
              <a:t>It was part of a business use case I was proposing to work leadership and explain the need for increased headcount on my team.</a:t>
            </a:r>
          </a:p>
          <a:p>
            <a:pPr marL="285750" lvl="0" indent="-285750" defTabSz="913578">
              <a:lnSpc>
                <a:spcPct val="90000"/>
              </a:lnSpc>
              <a:buFont typeface="Arial" panose="020B0604020202020204" pitchFamily="34" charset="0"/>
              <a:buChar char="•"/>
              <a:defRPr sz="2200" b="0" spc="22">
                <a:solidFill>
                  <a:srgbClr val="FBFBFB"/>
                </a:solidFill>
                <a:latin typeface="Gilroy"/>
                <a:ea typeface="Gilroy"/>
                <a:cs typeface="Gilroy"/>
                <a:sym typeface="Gilroy"/>
              </a:defRPr>
            </a:pPr>
            <a:endParaRPr lang="en-US" sz="1400" spc="-20" dirty="0">
              <a:solidFill>
                <a:srgbClr val="FFFFFF"/>
              </a:solidFill>
              <a:latin typeface="Century Gothic"/>
              <a:sym typeface="Gilroy"/>
            </a:endParaRPr>
          </a:p>
          <a:p>
            <a:pPr lvl="0" defTabSz="913578">
              <a:lnSpc>
                <a:spcPct val="90000"/>
              </a:lnSpc>
              <a:defRPr sz="2200" b="0" spc="22">
                <a:solidFill>
                  <a:srgbClr val="FBFBFB"/>
                </a:solidFill>
                <a:latin typeface="Gilroy"/>
                <a:ea typeface="Gilroy"/>
                <a:cs typeface="Gilroy"/>
                <a:sym typeface="Gilroy"/>
              </a:defRPr>
            </a:pPr>
            <a:r>
              <a:rPr lang="en-US" sz="1400" spc="-20" dirty="0">
                <a:solidFill>
                  <a:srgbClr val="FFFFFF"/>
                </a:solidFill>
                <a:latin typeface="Century Gothic"/>
                <a:sym typeface="Gilroy"/>
              </a:rPr>
              <a:t>I could not find a function anywhere in “open-source land”, so I wrote the math out literally as code. </a:t>
            </a:r>
          </a:p>
          <a:p>
            <a:pPr marL="285750" lvl="0" indent="-285750" defTabSz="913578">
              <a:lnSpc>
                <a:spcPct val="90000"/>
              </a:lnSpc>
              <a:buFont typeface="Arial" panose="020B0604020202020204" pitchFamily="34" charset="0"/>
              <a:buChar char="•"/>
              <a:defRPr sz="2200" b="0" spc="22">
                <a:solidFill>
                  <a:srgbClr val="FBFBFB"/>
                </a:solidFill>
                <a:latin typeface="Gilroy"/>
                <a:ea typeface="Gilroy"/>
                <a:cs typeface="Gilroy"/>
                <a:sym typeface="Gilroy"/>
              </a:defRPr>
            </a:pPr>
            <a:r>
              <a:rPr lang="en-US" sz="1400" spc="-20" dirty="0">
                <a:solidFill>
                  <a:srgbClr val="FFFFFF"/>
                </a:solidFill>
                <a:latin typeface="Century Gothic"/>
                <a:sym typeface="Gilroy"/>
              </a:rPr>
              <a:t>Then I created my own functions to interact with it.</a:t>
            </a:r>
          </a:p>
          <a:p>
            <a:pPr lvl="0" defTabSz="913578">
              <a:lnSpc>
                <a:spcPct val="90000"/>
              </a:lnSpc>
              <a:defRPr sz="2200" b="0" spc="22">
                <a:solidFill>
                  <a:srgbClr val="FBFBFB"/>
                </a:solidFill>
                <a:latin typeface="Gilroy"/>
                <a:ea typeface="Gilroy"/>
                <a:cs typeface="Gilroy"/>
                <a:sym typeface="Gilroy"/>
              </a:defRPr>
            </a:pPr>
            <a:endParaRPr lang="en-US" sz="1400" spc="-20" dirty="0">
              <a:solidFill>
                <a:srgbClr val="FFFFFF"/>
              </a:solidFill>
              <a:latin typeface="Century Gothic"/>
              <a:sym typeface="Gilroy"/>
            </a:endParaRPr>
          </a:p>
        </p:txBody>
      </p:sp>
      <p:pic>
        <p:nvPicPr>
          <p:cNvPr id="13" name="Picture 12">
            <a:extLst>
              <a:ext uri="{FF2B5EF4-FFF2-40B4-BE49-F238E27FC236}">
                <a16:creationId xmlns:a16="http://schemas.microsoft.com/office/drawing/2014/main" id="{7AD8826D-1404-8040-9CE7-25402FD4B20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35887" y="993612"/>
            <a:ext cx="2952750" cy="1181100"/>
          </a:xfrm>
          <a:prstGeom prst="rect">
            <a:avLst/>
          </a:prstGeom>
          <a:noFill/>
          <a:ln>
            <a:noFill/>
          </a:ln>
        </p:spPr>
      </p:pic>
      <p:pic>
        <p:nvPicPr>
          <p:cNvPr id="14" name="Picture 13">
            <a:extLst>
              <a:ext uri="{FF2B5EF4-FFF2-40B4-BE49-F238E27FC236}">
                <a16:creationId xmlns:a16="http://schemas.microsoft.com/office/drawing/2014/main" id="{6D95D160-7378-E545-AB4B-5619550DEEF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0462" y="2428339"/>
            <a:ext cx="5943600" cy="2590800"/>
          </a:xfrm>
          <a:prstGeom prst="rect">
            <a:avLst/>
          </a:prstGeom>
          <a:noFill/>
          <a:ln>
            <a:noFill/>
          </a:ln>
        </p:spPr>
      </p:pic>
    </p:spTree>
    <p:extLst>
      <p:ext uri="{BB962C8B-B14F-4D97-AF65-F5344CB8AC3E}">
        <p14:creationId xmlns:p14="http://schemas.microsoft.com/office/powerpoint/2010/main" val="302025964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A2509F26-B5DC-4BA7-B476-4CB044237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38" name="Rectangle 37">
            <a:extLst>
              <a:ext uri="{FF2B5EF4-FFF2-40B4-BE49-F238E27FC236}">
                <a16:creationId xmlns:a16="http://schemas.microsoft.com/office/drawing/2014/main" id="{DB103EB1-B135-4526-B883-33228FC27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80000">
            <a:off x="815127" y="683404"/>
            <a:ext cx="10558570" cy="5404104"/>
          </a:xfrm>
          <a:prstGeom prst="rect">
            <a:avLst/>
          </a:prstGeom>
          <a:solidFill>
            <a:srgbClr val="FFFFFF"/>
          </a:solidFill>
          <a:ln w="3175" cap="sq" cmpd="thinThick">
            <a:solidFill>
              <a:srgbClr val="DDDDDD"/>
            </a:solidFill>
            <a:miter lim="800000"/>
          </a:ln>
          <a:effectLst>
            <a:outerShdw blurRad="2667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3" name="Picture 2" descr="Map&#10;&#10;Description automatically generated">
            <a:extLst>
              <a:ext uri="{FF2B5EF4-FFF2-40B4-BE49-F238E27FC236}">
                <a16:creationId xmlns:a16="http://schemas.microsoft.com/office/drawing/2014/main" id="{0E464EA3-D47B-9545-9A68-35EEF06B573B}"/>
              </a:ext>
            </a:extLst>
          </p:cNvPr>
          <p:cNvPicPr>
            <a:picLocks noChangeAspect="1"/>
          </p:cNvPicPr>
          <p:nvPr/>
        </p:nvPicPr>
        <p:blipFill rotWithShape="1">
          <a:blip r:embed="rId3"/>
          <a:srcRect l="1162" r="1" b="1"/>
          <a:stretch/>
        </p:blipFill>
        <p:spPr>
          <a:xfrm rot="21480000">
            <a:off x="1137540" y="1003258"/>
            <a:ext cx="9913745" cy="4764396"/>
          </a:xfrm>
          <a:prstGeom prst="rect">
            <a:avLst/>
          </a:prstGeom>
        </p:spPr>
      </p:pic>
      <p:sp>
        <p:nvSpPr>
          <p:cNvPr id="31" name="TextBox 30">
            <a:extLst>
              <a:ext uri="{FF2B5EF4-FFF2-40B4-BE49-F238E27FC236}">
                <a16:creationId xmlns:a16="http://schemas.microsoft.com/office/drawing/2014/main" id="{0D749A22-7E08-5C46-BBDD-F041023D514A}"/>
              </a:ext>
            </a:extLst>
          </p:cNvPr>
          <p:cNvSpPr txBox="1"/>
          <p:nvPr/>
        </p:nvSpPr>
        <p:spPr>
          <a:xfrm>
            <a:off x="7804234" y="1253634"/>
            <a:ext cx="0" cy="0"/>
          </a:xfrm>
          <a:prstGeom prst="rect">
            <a:avLst/>
          </a:prstGeom>
          <a:noFill/>
        </p:spPr>
        <p:txBody>
          <a:bodyPr wrap="none" rtlCol="0">
            <a:noAutofit/>
          </a:bodyPr>
          <a:lstStyle/>
          <a:p>
            <a:pPr>
              <a:spcBef>
                <a:spcPts val="300"/>
              </a:spcBef>
            </a:pPr>
            <a:endParaRPr lang="en-US" sz="1600" err="1">
              <a:solidFill>
                <a:schemeClr val="bg1"/>
              </a:solidFill>
            </a:endParaRPr>
          </a:p>
        </p:txBody>
      </p:sp>
      <p:pic>
        <p:nvPicPr>
          <p:cNvPr id="5" name="Picture 4" descr="Graphical user interface, text, application, email&#10;&#10;Description automatically generated">
            <a:extLst>
              <a:ext uri="{FF2B5EF4-FFF2-40B4-BE49-F238E27FC236}">
                <a16:creationId xmlns:a16="http://schemas.microsoft.com/office/drawing/2014/main" id="{EFE42198-B834-EB41-A5A7-88B537BB0C97}"/>
              </a:ext>
            </a:extLst>
          </p:cNvPr>
          <p:cNvPicPr>
            <a:picLocks noChangeAspect="1"/>
          </p:cNvPicPr>
          <p:nvPr/>
        </p:nvPicPr>
        <p:blipFill>
          <a:blip r:embed="rId4"/>
          <a:stretch>
            <a:fillRect/>
          </a:stretch>
        </p:blipFill>
        <p:spPr>
          <a:xfrm>
            <a:off x="968042" y="4417620"/>
            <a:ext cx="3465461" cy="1687032"/>
          </a:xfrm>
          <a:prstGeom prst="rect">
            <a:avLst/>
          </a:prstGeom>
        </p:spPr>
      </p:pic>
      <p:pic>
        <p:nvPicPr>
          <p:cNvPr id="11" name="Picture 4" descr="Python Logo transparent PNG - StickPNG">
            <a:extLst>
              <a:ext uri="{FF2B5EF4-FFF2-40B4-BE49-F238E27FC236}">
                <a16:creationId xmlns:a16="http://schemas.microsoft.com/office/drawing/2014/main" id="{1B8036DD-4D67-E749-BE3A-E2798F5CE0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465" y="173450"/>
            <a:ext cx="657267" cy="654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37734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4D70CAD6-27AB-CB45-B861-3CA38AE88C6A}"/>
              </a:ext>
            </a:extLst>
          </p:cNvPr>
          <p:cNvGraphicFramePr>
            <a:graphicFrameLocks noGrp="1"/>
          </p:cNvGraphicFramePr>
          <p:nvPr>
            <p:extLst>
              <p:ext uri="{D42A27DB-BD31-4B8C-83A1-F6EECF244321}">
                <p14:modId xmlns:p14="http://schemas.microsoft.com/office/powerpoint/2010/main" val="502856570"/>
              </p:ext>
            </p:extLst>
          </p:nvPr>
        </p:nvGraphicFramePr>
        <p:xfrm>
          <a:off x="1699572" y="1659699"/>
          <a:ext cx="1763875" cy="1116927"/>
        </p:xfrm>
        <a:graphic>
          <a:graphicData uri="http://schemas.openxmlformats.org/drawingml/2006/table">
            <a:tbl>
              <a:tblPr firstRow="1" bandRow="1">
                <a:tableStyleId>{9D7B26C5-4107-4FEC-AEDC-1716B250A1EF}</a:tableStyleId>
              </a:tblPr>
              <a:tblGrid>
                <a:gridCol w="1763875">
                  <a:extLst>
                    <a:ext uri="{9D8B030D-6E8A-4147-A177-3AD203B41FA5}">
                      <a16:colId xmlns:a16="http://schemas.microsoft.com/office/drawing/2014/main" val="532902237"/>
                    </a:ext>
                  </a:extLst>
                </a:gridCol>
              </a:tblGrid>
              <a:tr h="11169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kern="1200" dirty="0">
                          <a:solidFill>
                            <a:schemeClr val="accent1"/>
                          </a:solidFill>
                          <a:effectLst/>
                          <a:latin typeface="+mn-lt"/>
                          <a:ea typeface="+mn-ea"/>
                          <a:cs typeface="+mn-cs"/>
                        </a:rPr>
                        <a:t>DEMO</a:t>
                      </a:r>
                    </a:p>
                    <a:p>
                      <a:endParaRPr lang="en-US" sz="1800" b="1" kern="1200" dirty="0">
                        <a:solidFill>
                          <a:schemeClr val="accent1"/>
                        </a:solidFill>
                        <a:effectLst/>
                        <a:latin typeface="+mn-lt"/>
                        <a:ea typeface="+mn-ea"/>
                        <a:cs typeface="+mn-cs"/>
                      </a:endParaRP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1892977"/>
                  </a:ext>
                </a:extLst>
              </a:tr>
            </a:tbl>
          </a:graphicData>
        </a:graphic>
      </p:graphicFrame>
    </p:spTree>
    <p:extLst>
      <p:ext uri="{BB962C8B-B14F-4D97-AF65-F5344CB8AC3E}">
        <p14:creationId xmlns:p14="http://schemas.microsoft.com/office/powerpoint/2010/main" val="62146987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D749A22-7E08-5C46-BBDD-F041023D514A}"/>
              </a:ext>
            </a:extLst>
          </p:cNvPr>
          <p:cNvSpPr txBox="1"/>
          <p:nvPr/>
        </p:nvSpPr>
        <p:spPr>
          <a:xfrm>
            <a:off x="7804234" y="1253634"/>
            <a:ext cx="0" cy="0"/>
          </a:xfrm>
          <a:prstGeom prst="rect">
            <a:avLst/>
          </a:prstGeom>
          <a:noFill/>
        </p:spPr>
        <p:txBody>
          <a:bodyPr wrap="none" rtlCol="0">
            <a:noAutofit/>
          </a:bodyPr>
          <a:lstStyle/>
          <a:p>
            <a:pPr>
              <a:spcBef>
                <a:spcPts val="300"/>
              </a:spcBef>
            </a:pPr>
            <a:endParaRPr lang="en-US" sz="1600" err="1">
              <a:solidFill>
                <a:schemeClr val="bg1"/>
              </a:solidFill>
            </a:endParaRPr>
          </a:p>
        </p:txBody>
      </p:sp>
      <p:sp>
        <p:nvSpPr>
          <p:cNvPr id="3" name="Title 2">
            <a:extLst>
              <a:ext uri="{FF2B5EF4-FFF2-40B4-BE49-F238E27FC236}">
                <a16:creationId xmlns:a16="http://schemas.microsoft.com/office/drawing/2014/main" id="{CF079425-F7B1-184D-9F98-101C6194937A}"/>
              </a:ext>
            </a:extLst>
          </p:cNvPr>
          <p:cNvSpPr>
            <a:spLocks noGrp="1"/>
          </p:cNvSpPr>
          <p:nvPr>
            <p:ph type="title"/>
          </p:nvPr>
        </p:nvSpPr>
        <p:spPr>
          <a:xfrm>
            <a:off x="101600" y="119916"/>
            <a:ext cx="10859029" cy="889740"/>
          </a:xfrm>
        </p:spPr>
        <p:txBody>
          <a:bodyPr/>
          <a:lstStyle/>
          <a:p>
            <a:r>
              <a:rPr lang="en-US" dirty="0"/>
              <a:t>Interesting Insights</a:t>
            </a:r>
            <a:br>
              <a:rPr lang="en-US" dirty="0"/>
            </a:br>
            <a:r>
              <a:rPr lang="en-US" sz="2000" i="1" dirty="0"/>
              <a:t>Natural Language Processing - (311 Requests)</a:t>
            </a:r>
            <a:endParaRPr lang="en-US" sz="2000" dirty="0"/>
          </a:p>
        </p:txBody>
      </p:sp>
      <p:grpSp>
        <p:nvGrpSpPr>
          <p:cNvPr id="18" name="Group 17">
            <a:extLst>
              <a:ext uri="{FF2B5EF4-FFF2-40B4-BE49-F238E27FC236}">
                <a16:creationId xmlns:a16="http://schemas.microsoft.com/office/drawing/2014/main" id="{EF8EDF16-9DAF-7440-803D-D0514CE18B8A}"/>
              </a:ext>
            </a:extLst>
          </p:cNvPr>
          <p:cNvGrpSpPr/>
          <p:nvPr/>
        </p:nvGrpSpPr>
        <p:grpSpPr>
          <a:xfrm>
            <a:off x="8270526" y="657762"/>
            <a:ext cx="3322885" cy="417800"/>
            <a:chOff x="8341981" y="980194"/>
            <a:chExt cx="3324617" cy="418018"/>
          </a:xfrm>
        </p:grpSpPr>
        <p:sp>
          <p:nvSpPr>
            <p:cNvPr id="24" name="TextBox 23">
              <a:extLst>
                <a:ext uri="{FF2B5EF4-FFF2-40B4-BE49-F238E27FC236}">
                  <a16:creationId xmlns:a16="http://schemas.microsoft.com/office/drawing/2014/main" id="{D15182AF-2247-7C49-8719-25F01BDAFBC0}"/>
                </a:ext>
              </a:extLst>
            </p:cNvPr>
            <p:cNvSpPr txBox="1"/>
            <p:nvPr/>
          </p:nvSpPr>
          <p:spPr>
            <a:xfrm>
              <a:off x="8341981" y="980194"/>
              <a:ext cx="3324617" cy="369332"/>
            </a:xfrm>
            <a:prstGeom prst="rect">
              <a:avLst/>
            </a:prstGeom>
            <a:noFill/>
          </p:spPr>
          <p:txBody>
            <a:bodyPr wrap="square" rtlCol="0">
              <a:spAutoFit/>
            </a:bodyPr>
            <a:lstStyle/>
            <a:p>
              <a:pPr marL="0" marR="0" lvl="0" indent="0" algn="l" defTabSz="456766" rtl="0" eaLnBrk="1" fontAlgn="auto" latinLnBrk="0" hangingPunct="1">
                <a:lnSpc>
                  <a:spcPct val="100000"/>
                </a:lnSpc>
                <a:spcBef>
                  <a:spcPts val="0"/>
                </a:spcBef>
                <a:spcAft>
                  <a:spcPts val="0"/>
                </a:spcAft>
                <a:buClrTx/>
                <a:buSzTx/>
                <a:buFontTx/>
                <a:buNone/>
                <a:tabLst/>
                <a:defRPr/>
              </a:pPr>
              <a:r>
                <a:rPr kumimoji="0" lang="en-US" sz="1798" b="1" i="0" u="none" strike="noStrike" kern="1200" cap="none" spc="0" normalizeH="0" baseline="0" noProof="0" dirty="0">
                  <a:ln>
                    <a:noFill/>
                  </a:ln>
                  <a:solidFill>
                    <a:srgbClr val="FFFFFF"/>
                  </a:solidFill>
                  <a:effectLst/>
                  <a:uLnTx/>
                  <a:uFillTx/>
                  <a:latin typeface="Century Gothic" panose="020F0302020204030204"/>
                  <a:ea typeface="+mn-ea"/>
                  <a:cs typeface="+mn-cs"/>
                </a:rPr>
                <a:t>Problem / Challenges</a:t>
              </a:r>
            </a:p>
          </p:txBody>
        </p:sp>
        <p:cxnSp>
          <p:nvCxnSpPr>
            <p:cNvPr id="25" name="Straight Connector 24">
              <a:extLst>
                <a:ext uri="{FF2B5EF4-FFF2-40B4-BE49-F238E27FC236}">
                  <a16:creationId xmlns:a16="http://schemas.microsoft.com/office/drawing/2014/main" id="{95BB6646-F440-7D41-8005-47E60E1C81F2}"/>
                </a:ext>
              </a:extLst>
            </p:cNvPr>
            <p:cNvCxnSpPr/>
            <p:nvPr/>
          </p:nvCxnSpPr>
          <p:spPr>
            <a:xfrm>
              <a:off x="8441560" y="1398212"/>
              <a:ext cx="6110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6" name="Resolve in context with chatbots">
            <a:extLst>
              <a:ext uri="{FF2B5EF4-FFF2-40B4-BE49-F238E27FC236}">
                <a16:creationId xmlns:a16="http://schemas.microsoft.com/office/drawing/2014/main" id="{30072FAE-A2C1-104C-9E1D-CC1CD0D7890A}"/>
              </a:ext>
            </a:extLst>
          </p:cNvPr>
          <p:cNvSpPr txBox="1"/>
          <p:nvPr/>
        </p:nvSpPr>
        <p:spPr>
          <a:xfrm>
            <a:off x="8325478" y="1094254"/>
            <a:ext cx="3721454" cy="2398852"/>
          </a:xfrm>
          <a:prstGeom prst="rect">
            <a:avLst/>
          </a:prstGeom>
          <a:ln w="12700">
            <a:miter lim="400000"/>
          </a:ln>
          <a:extLst>
            <a:ext uri="{C572A759-6A51-4108-AA02-DFA0A04FC94B}">
              <ma14:wrappingTextBoxFlag xmlns:ma14="http://schemas.microsoft.com/office/mac/drawingml/2011/main" xmlns="" val="1"/>
            </a:ext>
          </a:extLst>
        </p:spPr>
        <p:txBody>
          <a:bodyPr wrap="square" lIns="35682" tIns="35682" rIns="35682" bIns="35682" anchor="t">
            <a:spAutoFit/>
          </a:bodyPr>
          <a:lstStyle/>
          <a:p>
            <a:pPr defTabSz="913578">
              <a:lnSpc>
                <a:spcPct val="90000"/>
              </a:lnSpc>
              <a:defRPr sz="2200" b="0" spc="22">
                <a:solidFill>
                  <a:srgbClr val="FBFBFB"/>
                </a:solidFill>
                <a:latin typeface="Gilroy"/>
                <a:ea typeface="Gilroy"/>
                <a:cs typeface="Gilroy"/>
                <a:sym typeface="Gilroy"/>
              </a:defRPr>
            </a:pPr>
            <a:r>
              <a:rPr lang="en-US" sz="1400" dirty="0">
                <a:sym typeface="Gilroy"/>
              </a:rPr>
              <a:t>Latitude and longitude data for requests can be analyzed and then plotted on a map. </a:t>
            </a:r>
          </a:p>
          <a:p>
            <a:pPr marL="285750" indent="-285750" defTabSz="913578">
              <a:lnSpc>
                <a:spcPct val="90000"/>
              </a:lnSpc>
              <a:buFont typeface="Arial" panose="020B0604020202020204" pitchFamily="34" charset="0"/>
              <a:buChar char="•"/>
              <a:defRPr sz="2200" b="0" spc="22">
                <a:solidFill>
                  <a:srgbClr val="FBFBFB"/>
                </a:solidFill>
                <a:latin typeface="Gilroy"/>
                <a:ea typeface="Gilroy"/>
                <a:cs typeface="Gilroy"/>
                <a:sym typeface="Gilroy"/>
              </a:defRPr>
            </a:pPr>
            <a:r>
              <a:rPr lang="en-US" sz="1400" dirty="0">
                <a:sym typeface="Gilroy"/>
              </a:rPr>
              <a:t>It is important to specify that latitude and longitude does not equal zero. </a:t>
            </a:r>
          </a:p>
          <a:p>
            <a:pPr marL="285750" indent="-285750" defTabSz="913578">
              <a:lnSpc>
                <a:spcPct val="90000"/>
              </a:lnSpc>
              <a:buFont typeface="Arial" panose="020B0604020202020204" pitchFamily="34" charset="0"/>
              <a:buChar char="•"/>
              <a:defRPr sz="2200" b="0" spc="22">
                <a:solidFill>
                  <a:srgbClr val="FBFBFB"/>
                </a:solidFill>
                <a:latin typeface="Gilroy"/>
                <a:ea typeface="Gilroy"/>
                <a:cs typeface="Gilroy"/>
                <a:sym typeface="Gilroy"/>
              </a:defRPr>
            </a:pPr>
            <a:r>
              <a:rPr lang="en-US" sz="1400" dirty="0">
                <a:sym typeface="Gilroy"/>
              </a:rPr>
              <a:t>Requests that are missing data are plotted at what cartographers affectionately have labeled “null island”. </a:t>
            </a:r>
          </a:p>
          <a:p>
            <a:pPr marL="285750" indent="-285750" defTabSz="913578">
              <a:lnSpc>
                <a:spcPct val="90000"/>
              </a:lnSpc>
              <a:buFont typeface="Arial" panose="020B0604020202020204" pitchFamily="34" charset="0"/>
              <a:buChar char="•"/>
              <a:defRPr sz="2200" b="0" spc="22">
                <a:solidFill>
                  <a:srgbClr val="FBFBFB"/>
                </a:solidFill>
                <a:latin typeface="Gilroy"/>
                <a:ea typeface="Gilroy"/>
                <a:cs typeface="Gilroy"/>
                <a:sym typeface="Gilroy"/>
              </a:defRPr>
            </a:pPr>
            <a:r>
              <a:rPr lang="en-US" sz="1400" dirty="0">
                <a:sym typeface="Gilroy"/>
              </a:rPr>
              <a:t>Null island is located at 0,0 and located in the Gulf of Guinea off the west coast of Africa. Requests with no location data will be filtered out of the data set. </a:t>
            </a:r>
          </a:p>
          <a:p>
            <a:pPr lvl="0" defTabSz="913578">
              <a:lnSpc>
                <a:spcPct val="90000"/>
              </a:lnSpc>
              <a:defRPr sz="2200" b="0" spc="22">
                <a:solidFill>
                  <a:srgbClr val="FBFBFB"/>
                </a:solidFill>
                <a:latin typeface="Gilroy"/>
                <a:ea typeface="Gilroy"/>
                <a:cs typeface="Gilroy"/>
                <a:sym typeface="Gilroy"/>
              </a:defRPr>
            </a:pPr>
            <a:endParaRPr lang="en-US" sz="1400" spc="-20" dirty="0">
              <a:solidFill>
                <a:srgbClr val="FFFFFF"/>
              </a:solidFill>
              <a:latin typeface="Century Gothic"/>
              <a:sym typeface="Gilroy"/>
            </a:endParaRPr>
          </a:p>
        </p:txBody>
      </p:sp>
      <p:pic>
        <p:nvPicPr>
          <p:cNvPr id="15" name="Picture 14">
            <a:extLst>
              <a:ext uri="{FF2B5EF4-FFF2-40B4-BE49-F238E27FC236}">
                <a16:creationId xmlns:a16="http://schemas.microsoft.com/office/drawing/2014/main" id="{A0E1A048-77BD-0045-B61B-F1783086C5E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54639" y="1129389"/>
            <a:ext cx="5568140" cy="5290083"/>
          </a:xfrm>
          <a:prstGeom prst="rect">
            <a:avLst/>
          </a:prstGeom>
          <a:noFill/>
          <a:ln>
            <a:noFill/>
          </a:ln>
        </p:spPr>
      </p:pic>
      <p:pic>
        <p:nvPicPr>
          <p:cNvPr id="16" name="Picture 15">
            <a:extLst>
              <a:ext uri="{FF2B5EF4-FFF2-40B4-BE49-F238E27FC236}">
                <a16:creationId xmlns:a16="http://schemas.microsoft.com/office/drawing/2014/main" id="{08B25101-9A81-AD44-81B3-46E35686CCF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70526" y="3429000"/>
            <a:ext cx="3793132" cy="2771238"/>
          </a:xfrm>
          <a:prstGeom prst="rect">
            <a:avLst/>
          </a:prstGeom>
          <a:noFill/>
          <a:ln>
            <a:noFill/>
          </a:ln>
        </p:spPr>
      </p:pic>
      <p:pic>
        <p:nvPicPr>
          <p:cNvPr id="8194" name="Picture 2" descr="Download Lion Transparent HQ PNG Image | FreePNGImg">
            <a:extLst>
              <a:ext uri="{FF2B5EF4-FFF2-40B4-BE49-F238E27FC236}">
                <a16:creationId xmlns:a16="http://schemas.microsoft.com/office/drawing/2014/main" id="{D4704658-D63D-4242-9FD1-DDAA222127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783" y="1129389"/>
            <a:ext cx="1255060" cy="119135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C0B5E54-2B39-2848-B169-C697E891601A}"/>
              </a:ext>
            </a:extLst>
          </p:cNvPr>
          <p:cNvSpPr txBox="1"/>
          <p:nvPr/>
        </p:nvSpPr>
        <p:spPr>
          <a:xfrm>
            <a:off x="0" y="2413337"/>
            <a:ext cx="1820131" cy="1200329"/>
          </a:xfrm>
          <a:prstGeom prst="rect">
            <a:avLst/>
          </a:prstGeom>
          <a:noFill/>
        </p:spPr>
        <p:txBody>
          <a:bodyPr wrap="square" rtlCol="0">
            <a:spAutoFit/>
          </a:bodyPr>
          <a:lstStyle/>
          <a:p>
            <a:pPr algn="l"/>
            <a:r>
              <a:rPr lang="en-US" sz="1200" dirty="0">
                <a:solidFill>
                  <a:schemeClr val="bg1"/>
                </a:solidFill>
              </a:rPr>
              <a:t>I used this picture in a small program to create a word cloud. To pick up the colors and create the word cloud.</a:t>
            </a:r>
          </a:p>
        </p:txBody>
      </p:sp>
    </p:spTree>
    <p:extLst>
      <p:ext uri="{BB962C8B-B14F-4D97-AF65-F5344CB8AC3E}">
        <p14:creationId xmlns:p14="http://schemas.microsoft.com/office/powerpoint/2010/main" val="164757569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D749A22-7E08-5C46-BBDD-F041023D514A}"/>
              </a:ext>
            </a:extLst>
          </p:cNvPr>
          <p:cNvSpPr txBox="1"/>
          <p:nvPr/>
        </p:nvSpPr>
        <p:spPr>
          <a:xfrm>
            <a:off x="7804234" y="1253634"/>
            <a:ext cx="0" cy="0"/>
          </a:xfrm>
          <a:prstGeom prst="rect">
            <a:avLst/>
          </a:prstGeom>
          <a:noFill/>
        </p:spPr>
        <p:txBody>
          <a:bodyPr wrap="none" rtlCol="0">
            <a:noAutofit/>
          </a:bodyPr>
          <a:lstStyle/>
          <a:p>
            <a:pPr>
              <a:spcBef>
                <a:spcPts val="300"/>
              </a:spcBef>
            </a:pPr>
            <a:endParaRPr lang="en-US" sz="1600" err="1">
              <a:solidFill>
                <a:schemeClr val="bg1"/>
              </a:solidFill>
            </a:endParaRPr>
          </a:p>
        </p:txBody>
      </p:sp>
      <p:sp>
        <p:nvSpPr>
          <p:cNvPr id="3" name="Title 2">
            <a:extLst>
              <a:ext uri="{FF2B5EF4-FFF2-40B4-BE49-F238E27FC236}">
                <a16:creationId xmlns:a16="http://schemas.microsoft.com/office/drawing/2014/main" id="{CF079425-F7B1-184D-9F98-101C6194937A}"/>
              </a:ext>
            </a:extLst>
          </p:cNvPr>
          <p:cNvSpPr>
            <a:spLocks noGrp="1"/>
          </p:cNvSpPr>
          <p:nvPr>
            <p:ph type="title"/>
          </p:nvPr>
        </p:nvSpPr>
        <p:spPr>
          <a:xfrm>
            <a:off x="101600" y="119916"/>
            <a:ext cx="10859029" cy="889740"/>
          </a:xfrm>
        </p:spPr>
        <p:txBody>
          <a:bodyPr/>
          <a:lstStyle/>
          <a:p>
            <a:r>
              <a:rPr lang="en-US" dirty="0"/>
              <a:t>Interesting Insights</a:t>
            </a:r>
            <a:br>
              <a:rPr lang="en-US" dirty="0"/>
            </a:br>
            <a:r>
              <a:rPr lang="en-US" sz="2000" i="1" dirty="0"/>
              <a:t>Natural Language Processing - (Twitter)</a:t>
            </a:r>
            <a:endParaRPr lang="en-US" sz="2000" dirty="0"/>
          </a:p>
        </p:txBody>
      </p:sp>
      <p:grpSp>
        <p:nvGrpSpPr>
          <p:cNvPr id="18" name="Group 17">
            <a:extLst>
              <a:ext uri="{FF2B5EF4-FFF2-40B4-BE49-F238E27FC236}">
                <a16:creationId xmlns:a16="http://schemas.microsoft.com/office/drawing/2014/main" id="{EF8EDF16-9DAF-7440-803D-D0514CE18B8A}"/>
              </a:ext>
            </a:extLst>
          </p:cNvPr>
          <p:cNvGrpSpPr/>
          <p:nvPr/>
        </p:nvGrpSpPr>
        <p:grpSpPr>
          <a:xfrm>
            <a:off x="101600" y="1009656"/>
            <a:ext cx="5608858" cy="939595"/>
            <a:chOff x="4841913" y="-3391114"/>
            <a:chExt cx="3324617" cy="1277684"/>
          </a:xfrm>
        </p:grpSpPr>
        <p:sp>
          <p:nvSpPr>
            <p:cNvPr id="24" name="TextBox 23">
              <a:extLst>
                <a:ext uri="{FF2B5EF4-FFF2-40B4-BE49-F238E27FC236}">
                  <a16:creationId xmlns:a16="http://schemas.microsoft.com/office/drawing/2014/main" id="{D15182AF-2247-7C49-8719-25F01BDAFBC0}"/>
                </a:ext>
              </a:extLst>
            </p:cNvPr>
            <p:cNvSpPr txBox="1"/>
            <p:nvPr/>
          </p:nvSpPr>
          <p:spPr>
            <a:xfrm>
              <a:off x="4841913" y="-3391114"/>
              <a:ext cx="3324617" cy="984748"/>
            </a:xfrm>
            <a:prstGeom prst="rect">
              <a:avLst/>
            </a:prstGeom>
            <a:noFill/>
          </p:spPr>
          <p:txBody>
            <a:bodyPr wrap="square" rtlCol="0">
              <a:spAutoFit/>
            </a:bodyPr>
            <a:lstStyle/>
            <a:p>
              <a:pPr marL="0" marR="0" lvl="0" indent="0" algn="l" defTabSz="456766" rtl="0" eaLnBrk="1" fontAlgn="auto" latinLnBrk="0" hangingPunct="1">
                <a:lnSpc>
                  <a:spcPct val="100000"/>
                </a:lnSpc>
                <a:spcBef>
                  <a:spcPts val="0"/>
                </a:spcBef>
                <a:spcAft>
                  <a:spcPts val="0"/>
                </a:spcAft>
                <a:buClrTx/>
                <a:buSzTx/>
                <a:buFontTx/>
                <a:buNone/>
                <a:tabLst/>
                <a:defRPr/>
              </a:pPr>
              <a:r>
                <a:rPr kumimoji="0" lang="en-US" sz="1798" b="1" i="0" u="none" strike="noStrike" kern="1200" cap="none" spc="0" normalizeH="0" baseline="0" noProof="0" dirty="0">
                  <a:ln>
                    <a:noFill/>
                  </a:ln>
                  <a:solidFill>
                    <a:srgbClr val="FFFFFF"/>
                  </a:solidFill>
                  <a:effectLst/>
                  <a:uLnTx/>
                  <a:uFillTx/>
                  <a:latin typeface="Century Gothic" panose="020F0302020204030204"/>
                  <a:ea typeface="+mn-ea"/>
                  <a:cs typeface="+mn-cs"/>
                </a:rPr>
                <a:t>Cross-Referencing San Diego @</a:t>
              </a:r>
              <a:r>
                <a:rPr lang="en-US" sz="1798" b="1" dirty="0">
                  <a:solidFill>
                    <a:srgbClr val="FFFFFF"/>
                  </a:solidFill>
                  <a:latin typeface="Century Gothic" panose="020F0302020204030204"/>
                </a:rPr>
                <a:t> </a:t>
              </a:r>
              <a:r>
                <a:rPr kumimoji="0" lang="en-US" sz="1798" b="1" i="0" u="none" strike="noStrike" kern="1200" cap="none" spc="0" normalizeH="0" baseline="0" noProof="0" dirty="0">
                  <a:ln>
                    <a:noFill/>
                  </a:ln>
                  <a:solidFill>
                    <a:srgbClr val="FFFFFF"/>
                  </a:solidFill>
                  <a:effectLst/>
                  <a:uLnTx/>
                  <a:uFillTx/>
                  <a:latin typeface="Century Gothic" panose="020F0302020204030204"/>
                  <a:ea typeface="+mn-ea"/>
                  <a:cs typeface="+mn-cs"/>
                </a:rPr>
                <a:t>sentiment with 311 REQUESTS sentiment.</a:t>
              </a:r>
            </a:p>
          </p:txBody>
        </p:sp>
        <p:cxnSp>
          <p:nvCxnSpPr>
            <p:cNvPr id="25" name="Straight Connector 24">
              <a:extLst>
                <a:ext uri="{FF2B5EF4-FFF2-40B4-BE49-F238E27FC236}">
                  <a16:creationId xmlns:a16="http://schemas.microsoft.com/office/drawing/2014/main" id="{95BB6646-F440-7D41-8005-47E60E1C81F2}"/>
                </a:ext>
              </a:extLst>
            </p:cNvPr>
            <p:cNvCxnSpPr>
              <a:cxnSpLocks/>
            </p:cNvCxnSpPr>
            <p:nvPr/>
          </p:nvCxnSpPr>
          <p:spPr>
            <a:xfrm>
              <a:off x="4906297" y="-2113430"/>
              <a:ext cx="26526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88CA4EFD-7BA5-174F-9D9E-97028B5EFAC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600" y="2321241"/>
            <a:ext cx="11266311" cy="3755437"/>
          </a:xfrm>
          <a:prstGeom prst="rect">
            <a:avLst/>
          </a:prstGeom>
          <a:noFill/>
          <a:ln>
            <a:noFill/>
          </a:ln>
        </p:spPr>
      </p:pic>
      <p:pic>
        <p:nvPicPr>
          <p:cNvPr id="5" name="Picture 4" descr="Graphical user interface, text, application, website&#10;&#10;Description automatically generated">
            <a:extLst>
              <a:ext uri="{FF2B5EF4-FFF2-40B4-BE49-F238E27FC236}">
                <a16:creationId xmlns:a16="http://schemas.microsoft.com/office/drawing/2014/main" id="{BA40D123-3FAC-9E42-80B2-E1315E5BD2D3}"/>
              </a:ext>
            </a:extLst>
          </p:cNvPr>
          <p:cNvPicPr>
            <a:picLocks noChangeAspect="1"/>
          </p:cNvPicPr>
          <p:nvPr/>
        </p:nvPicPr>
        <p:blipFill rotWithShape="1">
          <a:blip r:embed="rId4"/>
          <a:srcRect r="972" b="40988"/>
          <a:stretch/>
        </p:blipFill>
        <p:spPr>
          <a:xfrm>
            <a:off x="6094412" y="3732361"/>
            <a:ext cx="4680203" cy="2020824"/>
          </a:xfrm>
          <a:prstGeom prst="rect">
            <a:avLst/>
          </a:prstGeom>
        </p:spPr>
      </p:pic>
      <p:sp>
        <p:nvSpPr>
          <p:cNvPr id="6" name="TextBox 5">
            <a:extLst>
              <a:ext uri="{FF2B5EF4-FFF2-40B4-BE49-F238E27FC236}">
                <a16:creationId xmlns:a16="http://schemas.microsoft.com/office/drawing/2014/main" id="{3BFC7BD2-A041-B149-AC79-4B149F049803}"/>
              </a:ext>
            </a:extLst>
          </p:cNvPr>
          <p:cNvSpPr txBox="1"/>
          <p:nvPr/>
        </p:nvSpPr>
        <p:spPr>
          <a:xfrm>
            <a:off x="5649903" y="72668"/>
            <a:ext cx="6394744" cy="2307298"/>
          </a:xfrm>
          <a:prstGeom prst="rect">
            <a:avLst/>
          </a:prstGeom>
          <a:solidFill>
            <a:srgbClr val="62D84E"/>
          </a:solidFill>
        </p:spPr>
        <p:txBody>
          <a:bodyPr wrap="square" rtlCol="0">
            <a:spAutoFit/>
          </a:bodyPr>
          <a:lstStyle/>
          <a:p>
            <a:r>
              <a:rPr lang="en-US" dirty="0">
                <a:solidFill>
                  <a:schemeClr val="tx2"/>
                </a:solidFill>
              </a:rPr>
              <a:t>Out of the five topics the Latent Dirichlet Allocation model yielded, </a:t>
            </a:r>
            <a:r>
              <a:rPr lang="en-US" b="1" dirty="0">
                <a:solidFill>
                  <a:schemeClr val="tx2"/>
                </a:solidFill>
              </a:rPr>
              <a:t>topic #4 </a:t>
            </a:r>
            <a:r>
              <a:rPr lang="en-US" dirty="0">
                <a:solidFill>
                  <a:schemeClr val="tx2"/>
                </a:solidFill>
              </a:rPr>
              <a:t>seemed the most relevant to a non-emergency service request, while the others appeared as noise.</a:t>
            </a:r>
          </a:p>
          <a:p>
            <a:pPr marL="285750" indent="-285750">
              <a:buFont typeface="Arial" panose="020B0604020202020204" pitchFamily="34" charset="0"/>
              <a:buChar char="•"/>
            </a:pPr>
            <a:r>
              <a:rPr lang="en-US" dirty="0">
                <a:solidFill>
                  <a:schemeClr val="tx2"/>
                </a:solidFill>
              </a:rPr>
              <a:t>Words like “</a:t>
            </a:r>
            <a:r>
              <a:rPr lang="en-US" dirty="0" err="1">
                <a:solidFill>
                  <a:schemeClr val="tx2"/>
                </a:solidFill>
              </a:rPr>
              <a:t>sdtraffic</a:t>
            </a:r>
            <a:r>
              <a:rPr lang="en-US" dirty="0">
                <a:solidFill>
                  <a:schemeClr val="tx2"/>
                </a:solidFill>
              </a:rPr>
              <a:t>,” “close,” and “stop,” indicate that there may have been a malfunctioning traffic light or another issue that might require city services.</a:t>
            </a:r>
          </a:p>
          <a:p>
            <a:pPr algn="l"/>
            <a:endParaRPr lang="en-US" dirty="0" err="1">
              <a:solidFill>
                <a:schemeClr val="tx2"/>
              </a:solidFill>
            </a:endParaRPr>
          </a:p>
        </p:txBody>
      </p:sp>
      <p:pic>
        <p:nvPicPr>
          <p:cNvPr id="17" name="Picture 4" descr="Python Logo transparent PNG - StickPNG">
            <a:extLst>
              <a:ext uri="{FF2B5EF4-FFF2-40B4-BE49-F238E27FC236}">
                <a16:creationId xmlns:a16="http://schemas.microsoft.com/office/drawing/2014/main" id="{3538C918-F8AC-5349-A8D0-CF4864709D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9073" y="1573721"/>
            <a:ext cx="657267" cy="654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098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4D70CAD6-27AB-CB45-B861-3CA38AE88C6A}"/>
              </a:ext>
            </a:extLst>
          </p:cNvPr>
          <p:cNvGraphicFramePr>
            <a:graphicFrameLocks noGrp="1"/>
          </p:cNvGraphicFramePr>
          <p:nvPr>
            <p:extLst>
              <p:ext uri="{D42A27DB-BD31-4B8C-83A1-F6EECF244321}">
                <p14:modId xmlns:p14="http://schemas.microsoft.com/office/powerpoint/2010/main" val="1118586037"/>
              </p:ext>
            </p:extLst>
          </p:nvPr>
        </p:nvGraphicFramePr>
        <p:xfrm>
          <a:off x="384339" y="1416299"/>
          <a:ext cx="6706802" cy="2560320"/>
        </p:xfrm>
        <a:graphic>
          <a:graphicData uri="http://schemas.openxmlformats.org/drawingml/2006/table">
            <a:tbl>
              <a:tblPr firstRow="1" bandRow="1">
                <a:tableStyleId>{9D7B26C5-4107-4FEC-AEDC-1716B250A1EF}</a:tableStyleId>
              </a:tblPr>
              <a:tblGrid>
                <a:gridCol w="1359682">
                  <a:extLst>
                    <a:ext uri="{9D8B030D-6E8A-4147-A177-3AD203B41FA5}">
                      <a16:colId xmlns:a16="http://schemas.microsoft.com/office/drawing/2014/main" val="2751358280"/>
                    </a:ext>
                  </a:extLst>
                </a:gridCol>
                <a:gridCol w="5347120">
                  <a:extLst>
                    <a:ext uri="{9D8B030D-6E8A-4147-A177-3AD203B41FA5}">
                      <a16:colId xmlns:a16="http://schemas.microsoft.com/office/drawing/2014/main" val="532902237"/>
                    </a:ext>
                  </a:extLst>
                </a:gridCol>
              </a:tblGrid>
              <a:tr h="0">
                <a:tc>
                  <a:txBody>
                    <a:bodyPr/>
                    <a:lstStyle/>
                    <a:p>
                      <a:r>
                        <a:rPr lang="en-US" dirty="0">
                          <a:solidFill>
                            <a:schemeClr val="bg1"/>
                          </a:solidFill>
                        </a:rPr>
                        <a:t>Project #3</a:t>
                      </a:r>
                    </a:p>
                  </a:txBody>
                  <a:tcPr/>
                </a:tc>
                <a:tc>
                  <a:txBody>
                    <a:bodyPr/>
                    <a:lstStyle/>
                    <a:p>
                      <a:r>
                        <a:rPr lang="en-US" sz="1800" b="1" kern="1200" dirty="0">
                          <a:solidFill>
                            <a:schemeClr val="accent1"/>
                          </a:solidFill>
                          <a:effectLst/>
                          <a:latin typeface="+mn-lt"/>
                          <a:ea typeface="+mn-ea"/>
                          <a:cs typeface="+mn-cs"/>
                        </a:rPr>
                        <a:t>2020 Presidential Election Twitter Sentiment Analysis</a:t>
                      </a:r>
                      <a:r>
                        <a:rPr lang="en-US" dirty="0">
                          <a:solidFill>
                            <a:schemeClr val="accent1"/>
                          </a:solidFill>
                          <a:effectLst/>
                        </a:rPr>
                        <a:t> </a:t>
                      </a:r>
                      <a:endParaRPr lang="en-US" dirty="0">
                        <a:solidFill>
                          <a:schemeClr val="accent1"/>
                        </a:solidFill>
                      </a:endParaRPr>
                    </a:p>
                  </a:txBody>
                  <a:tcPr/>
                </a:tc>
                <a:extLst>
                  <a:ext uri="{0D108BD9-81ED-4DB2-BD59-A6C34878D82A}">
                    <a16:rowId xmlns:a16="http://schemas.microsoft.com/office/drawing/2014/main" val="841892977"/>
                  </a:ext>
                </a:extLst>
              </a:tr>
              <a:tr h="360665">
                <a:tc>
                  <a:txBody>
                    <a:bodyPr/>
                    <a:lstStyle/>
                    <a:p>
                      <a:r>
                        <a:rPr lang="en-US" dirty="0">
                          <a:solidFill>
                            <a:schemeClr val="bg1"/>
                          </a:solidFill>
                        </a:rPr>
                        <a:t>Class</a:t>
                      </a:r>
                    </a:p>
                  </a:txBody>
                  <a:tcPr/>
                </a:tc>
                <a:tc>
                  <a:txBody>
                    <a:bodyPr/>
                    <a:lstStyle/>
                    <a:p>
                      <a:r>
                        <a:rPr lang="en-US" sz="1800" i="1" kern="1200" dirty="0">
                          <a:solidFill>
                            <a:schemeClr val="accent1"/>
                          </a:solidFill>
                          <a:effectLst/>
                          <a:latin typeface="+mn-lt"/>
                          <a:ea typeface="+mn-ea"/>
                          <a:cs typeface="+mn-cs"/>
                        </a:rPr>
                        <a:t>IST 664 – Natural Language Processing</a:t>
                      </a:r>
                      <a:r>
                        <a:rPr lang="en-US" dirty="0">
                          <a:solidFill>
                            <a:schemeClr val="accent1"/>
                          </a:solidFill>
                          <a:effectLst/>
                        </a:rPr>
                        <a:t> </a:t>
                      </a:r>
                      <a:endParaRPr lang="en-US" dirty="0">
                        <a:solidFill>
                          <a:schemeClr val="accent1"/>
                        </a:solidFill>
                      </a:endParaRPr>
                    </a:p>
                  </a:txBody>
                  <a:tcPr/>
                </a:tc>
                <a:extLst>
                  <a:ext uri="{0D108BD9-81ED-4DB2-BD59-A6C34878D82A}">
                    <a16:rowId xmlns:a16="http://schemas.microsoft.com/office/drawing/2014/main" val="2399812184"/>
                  </a:ext>
                </a:extLst>
              </a:tr>
              <a:tr h="360665">
                <a:tc>
                  <a:txBody>
                    <a:bodyPr/>
                    <a:lstStyle/>
                    <a:p>
                      <a:r>
                        <a:rPr lang="en-US" dirty="0">
                          <a:solidFill>
                            <a:schemeClr val="bg1"/>
                          </a:solidFill>
                        </a:rPr>
                        <a:t>Date</a:t>
                      </a:r>
                    </a:p>
                  </a:txBody>
                  <a:tcPr/>
                </a:tc>
                <a:tc>
                  <a:txBody>
                    <a:bodyPr/>
                    <a:lstStyle/>
                    <a:p>
                      <a:r>
                        <a:rPr lang="en-US" i="1" dirty="0">
                          <a:solidFill>
                            <a:schemeClr val="accent1"/>
                          </a:solidFill>
                        </a:rPr>
                        <a:t>September 2021</a:t>
                      </a:r>
                    </a:p>
                  </a:txBody>
                  <a:tcPr/>
                </a:tc>
                <a:extLst>
                  <a:ext uri="{0D108BD9-81ED-4DB2-BD59-A6C34878D82A}">
                    <a16:rowId xmlns:a16="http://schemas.microsoft.com/office/drawing/2014/main" val="1458814779"/>
                  </a:ext>
                </a:extLst>
              </a:tr>
              <a:tr h="360665">
                <a:tc>
                  <a:txBody>
                    <a:bodyPr/>
                    <a:lstStyle/>
                    <a:p>
                      <a:endParaRPr lang="en-US" dirty="0">
                        <a:solidFill>
                          <a:schemeClr val="bg1"/>
                        </a:solidFill>
                      </a:endParaRPr>
                    </a:p>
                  </a:txBody>
                  <a:tcPr>
                    <a:solidFill>
                      <a:srgbClr val="86ED78"/>
                    </a:solidFill>
                  </a:tcPr>
                </a:tc>
                <a:tc>
                  <a:txBody>
                    <a:bodyPr/>
                    <a:lstStyle/>
                    <a:p>
                      <a:endParaRPr lang="en-US" dirty="0">
                        <a:solidFill>
                          <a:schemeClr val="accent1"/>
                        </a:solidFill>
                      </a:endParaRPr>
                    </a:p>
                    <a:p>
                      <a:endParaRPr lang="en-US" dirty="0">
                        <a:solidFill>
                          <a:schemeClr val="accent1"/>
                        </a:solidFill>
                      </a:endParaRPr>
                    </a:p>
                    <a:p>
                      <a:endParaRPr lang="en-US" dirty="0">
                        <a:solidFill>
                          <a:schemeClr val="accent1"/>
                        </a:solidFill>
                      </a:endParaRPr>
                    </a:p>
                    <a:p>
                      <a:endParaRPr lang="en-US" dirty="0">
                        <a:solidFill>
                          <a:schemeClr val="accent1"/>
                        </a:solidFill>
                      </a:endParaRPr>
                    </a:p>
                  </a:txBody>
                  <a:tcPr/>
                </a:tc>
                <a:extLst>
                  <a:ext uri="{0D108BD9-81ED-4DB2-BD59-A6C34878D82A}">
                    <a16:rowId xmlns:a16="http://schemas.microsoft.com/office/drawing/2014/main" val="3952375464"/>
                  </a:ext>
                </a:extLst>
              </a:tr>
            </a:tbl>
          </a:graphicData>
        </a:graphic>
      </p:graphicFrame>
      <p:pic>
        <p:nvPicPr>
          <p:cNvPr id="1026" name="Picture 2" descr="GitHub Logo, symbol, meaning, history, PNG, brand">
            <a:extLst>
              <a:ext uri="{FF2B5EF4-FFF2-40B4-BE49-F238E27FC236}">
                <a16:creationId xmlns:a16="http://schemas.microsoft.com/office/drawing/2014/main" id="{3D0B81FE-2B4A-FC4A-85DB-A79FE1BCCD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369" y="2984271"/>
            <a:ext cx="792298" cy="4456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EB367D0-D44B-3C48-ADE1-396B8DB0E9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274" y="3345747"/>
            <a:ext cx="792298" cy="48791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92D6184A-E0E5-0841-9B96-79FD04647910}"/>
              </a:ext>
            </a:extLst>
          </p:cNvPr>
          <p:cNvCxnSpPr/>
          <p:nvPr/>
        </p:nvCxnSpPr>
        <p:spPr>
          <a:xfrm flipH="1">
            <a:off x="912652" y="3214366"/>
            <a:ext cx="243904" cy="4311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27257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2" name="Picture 14" descr="Pin on HOMIES/HOMIE CLOWNS">
            <a:extLst>
              <a:ext uri="{FF2B5EF4-FFF2-40B4-BE49-F238E27FC236}">
                <a16:creationId xmlns:a16="http://schemas.microsoft.com/office/drawing/2014/main" id="{6965163E-9AED-CC42-BE0B-FA78D06C7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4786" y="1383849"/>
            <a:ext cx="865101" cy="1310761"/>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98" descr="Logo&#10;&#10;Description automatically generated">
            <a:extLst>
              <a:ext uri="{FF2B5EF4-FFF2-40B4-BE49-F238E27FC236}">
                <a16:creationId xmlns:a16="http://schemas.microsoft.com/office/drawing/2014/main" id="{CB823FFF-3CA9-C449-8DD2-C2D747AE98E2}"/>
              </a:ext>
            </a:extLst>
          </p:cNvPr>
          <p:cNvPicPr>
            <a:picLocks noChangeAspect="1"/>
          </p:cNvPicPr>
          <p:nvPr/>
        </p:nvPicPr>
        <p:blipFill>
          <a:blip r:embed="rId4"/>
          <a:stretch>
            <a:fillRect/>
          </a:stretch>
        </p:blipFill>
        <p:spPr>
          <a:xfrm>
            <a:off x="7108235" y="1595597"/>
            <a:ext cx="325088" cy="284024"/>
          </a:xfrm>
          <a:prstGeom prst="rect">
            <a:avLst/>
          </a:prstGeom>
        </p:spPr>
      </p:pic>
      <p:sp>
        <p:nvSpPr>
          <p:cNvPr id="6146" name="Rectangle 6">
            <a:extLst>
              <a:ext uri="{FF2B5EF4-FFF2-40B4-BE49-F238E27FC236}">
                <a16:creationId xmlns:a16="http://schemas.microsoft.com/office/drawing/2014/main" id="{103D2D41-41FC-6E42-97CC-DADA9E12AE66}"/>
              </a:ext>
            </a:extLst>
          </p:cNvPr>
          <p:cNvSpPr>
            <a:spLocks noChangeArrowheads="1"/>
          </p:cNvSpPr>
          <p:nvPr/>
        </p:nvSpPr>
        <p:spPr bwMode="auto">
          <a:xfrm>
            <a:off x="0" y="26471"/>
            <a:ext cx="12099049" cy="189999"/>
          </a:xfrm>
          <a:prstGeom prst="rect">
            <a:avLst/>
          </a:prstGeom>
          <a:solidFill>
            <a:schemeClr val="accent4">
              <a:lumMod val="60000"/>
              <a:lumOff val="40000"/>
            </a:schemeClr>
          </a:solidFill>
          <a:ln w="25400">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defRPr/>
            </a:pPr>
            <a:endParaRPr lang="en-US" altLang="en-US" sz="2400" dirty="0">
              <a:cs typeface="Times New Roman" panose="02020603050405020304" pitchFamily="18" charset="0"/>
            </a:endParaRPr>
          </a:p>
        </p:txBody>
      </p:sp>
      <p:sp>
        <p:nvSpPr>
          <p:cNvPr id="15363" name="Line 9">
            <a:extLst>
              <a:ext uri="{FF2B5EF4-FFF2-40B4-BE49-F238E27FC236}">
                <a16:creationId xmlns:a16="http://schemas.microsoft.com/office/drawing/2014/main" id="{159994CA-406A-8F45-8681-E5952037A018}"/>
              </a:ext>
            </a:extLst>
          </p:cNvPr>
          <p:cNvSpPr>
            <a:spLocks noChangeShapeType="1"/>
          </p:cNvSpPr>
          <p:nvPr/>
        </p:nvSpPr>
        <p:spPr bwMode="auto">
          <a:xfrm>
            <a:off x="5804718" y="374763"/>
            <a:ext cx="25400" cy="5238750"/>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latin typeface="Times New Roman" panose="02020603050405020304" pitchFamily="18" charset="0"/>
              <a:cs typeface="Times New Roman" panose="02020603050405020304" pitchFamily="18" charset="0"/>
            </a:endParaRPr>
          </a:p>
        </p:txBody>
      </p:sp>
      <p:sp>
        <p:nvSpPr>
          <p:cNvPr id="19467" name="Rectangle 11">
            <a:extLst>
              <a:ext uri="{FF2B5EF4-FFF2-40B4-BE49-F238E27FC236}">
                <a16:creationId xmlns:a16="http://schemas.microsoft.com/office/drawing/2014/main" id="{E6DA8C73-D677-D345-B96F-1158C44EFD5B}"/>
              </a:ext>
            </a:extLst>
          </p:cNvPr>
          <p:cNvSpPr>
            <a:spLocks noChangeArrowheads="1"/>
          </p:cNvSpPr>
          <p:nvPr/>
        </p:nvSpPr>
        <p:spPr bwMode="auto">
          <a:xfrm>
            <a:off x="-260719" y="222718"/>
            <a:ext cx="1447800" cy="397545"/>
          </a:xfrm>
          <a:prstGeom prst="rect">
            <a:avLst/>
          </a:prstGeom>
          <a:noFill/>
          <a:ln w="12700">
            <a:noFill/>
            <a:miter lim="800000"/>
            <a:headEnd/>
            <a:tailEnd/>
          </a:ln>
          <a:effectLst/>
        </p:spPr>
        <p:txBody>
          <a:bodyPr lIns="88900" tIns="44450" rIns="88900" bIns="44450">
            <a:spAutoFit/>
          </a:bodyPr>
          <a:lstStyle/>
          <a:p>
            <a:pPr algn="ctr" defTabSz="885825">
              <a:defRPr/>
            </a:pPr>
            <a:r>
              <a:rPr lang="en-US" sz="2000" b="1" u="sng" dirty="0">
                <a:effectLst>
                  <a:outerShdw blurRad="38100" dist="38100" dir="2700000" algn="tl">
                    <a:srgbClr val="C0C0C0"/>
                  </a:outerShdw>
                </a:effectLst>
                <a:latin typeface="Stencil" pitchFamily="82" charset="77"/>
                <a:cs typeface="Times New Roman" panose="02020603050405020304" pitchFamily="18" charset="0"/>
              </a:rPr>
              <a:t>DEFINE</a:t>
            </a:r>
          </a:p>
        </p:txBody>
      </p:sp>
      <p:sp>
        <p:nvSpPr>
          <p:cNvPr id="19468" name="Rectangle 12">
            <a:extLst>
              <a:ext uri="{FF2B5EF4-FFF2-40B4-BE49-F238E27FC236}">
                <a16:creationId xmlns:a16="http://schemas.microsoft.com/office/drawing/2014/main" id="{6ABE513C-05FD-2A46-A497-6F95AD82ECB0}"/>
              </a:ext>
            </a:extLst>
          </p:cNvPr>
          <p:cNvSpPr>
            <a:spLocks noChangeArrowheads="1"/>
          </p:cNvSpPr>
          <p:nvPr/>
        </p:nvSpPr>
        <p:spPr bwMode="auto">
          <a:xfrm>
            <a:off x="2483123" y="217512"/>
            <a:ext cx="1371600" cy="397545"/>
          </a:xfrm>
          <a:prstGeom prst="rect">
            <a:avLst/>
          </a:prstGeom>
          <a:noFill/>
          <a:ln w="12700">
            <a:noFill/>
            <a:miter lim="800000"/>
            <a:headEnd/>
            <a:tailEnd/>
          </a:ln>
          <a:effectLst/>
        </p:spPr>
        <p:txBody>
          <a:bodyPr lIns="88900" tIns="44450" rIns="88900" bIns="44450">
            <a:spAutoFit/>
          </a:bodyPr>
          <a:lstStyle/>
          <a:p>
            <a:pPr algn="ctr" defTabSz="885825">
              <a:defRPr/>
            </a:pPr>
            <a:r>
              <a:rPr lang="en-US" sz="2000" b="1" u="sng" dirty="0">
                <a:effectLst>
                  <a:outerShdw blurRad="38100" dist="38100" dir="2700000" algn="tl">
                    <a:srgbClr val="C0C0C0"/>
                  </a:outerShdw>
                </a:effectLst>
                <a:latin typeface="Stencil" pitchFamily="82" charset="77"/>
                <a:cs typeface="Times New Roman" panose="02020603050405020304" pitchFamily="18" charset="0"/>
              </a:rPr>
              <a:t>MEASURE </a:t>
            </a:r>
          </a:p>
        </p:txBody>
      </p:sp>
      <p:sp>
        <p:nvSpPr>
          <p:cNvPr id="15367" name="Rectangle 13">
            <a:extLst>
              <a:ext uri="{FF2B5EF4-FFF2-40B4-BE49-F238E27FC236}">
                <a16:creationId xmlns:a16="http://schemas.microsoft.com/office/drawing/2014/main" id="{817D03EC-E169-264E-8623-E2CFBD274F49}"/>
              </a:ext>
            </a:extLst>
          </p:cNvPr>
          <p:cNvSpPr>
            <a:spLocks noChangeArrowheads="1"/>
          </p:cNvSpPr>
          <p:nvPr/>
        </p:nvSpPr>
        <p:spPr bwMode="auto">
          <a:xfrm>
            <a:off x="5423719" y="394271"/>
            <a:ext cx="98583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cs typeface="Times New Roman" panose="02020603050405020304" pitchFamily="18" charset="0"/>
            </a:endParaRPr>
          </a:p>
        </p:txBody>
      </p:sp>
      <p:sp>
        <p:nvSpPr>
          <p:cNvPr id="15368" name="Rectangle 14">
            <a:extLst>
              <a:ext uri="{FF2B5EF4-FFF2-40B4-BE49-F238E27FC236}">
                <a16:creationId xmlns:a16="http://schemas.microsoft.com/office/drawing/2014/main" id="{D28442A6-7A1E-0C45-8FA6-5908343E5651}"/>
              </a:ext>
            </a:extLst>
          </p:cNvPr>
          <p:cNvSpPr>
            <a:spLocks noChangeArrowheads="1"/>
          </p:cNvSpPr>
          <p:nvPr/>
        </p:nvSpPr>
        <p:spPr bwMode="auto">
          <a:xfrm>
            <a:off x="9167045" y="229170"/>
            <a:ext cx="7969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cs typeface="Times New Roman" panose="02020603050405020304" pitchFamily="18" charset="0"/>
            </a:endParaRPr>
          </a:p>
        </p:txBody>
      </p:sp>
      <p:sp>
        <p:nvSpPr>
          <p:cNvPr id="15369" name="Rectangle 15">
            <a:extLst>
              <a:ext uri="{FF2B5EF4-FFF2-40B4-BE49-F238E27FC236}">
                <a16:creationId xmlns:a16="http://schemas.microsoft.com/office/drawing/2014/main" id="{A84C09B0-6CD8-9743-869D-B1D28735B24E}"/>
              </a:ext>
            </a:extLst>
          </p:cNvPr>
          <p:cNvSpPr>
            <a:spLocks noChangeArrowheads="1"/>
          </p:cNvSpPr>
          <p:nvPr/>
        </p:nvSpPr>
        <p:spPr bwMode="auto">
          <a:xfrm>
            <a:off x="7517633" y="216470"/>
            <a:ext cx="7969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cs typeface="Times New Roman" panose="02020603050405020304" pitchFamily="18" charset="0"/>
            </a:endParaRPr>
          </a:p>
        </p:txBody>
      </p:sp>
      <p:sp>
        <p:nvSpPr>
          <p:cNvPr id="15372" name="Rectangle 19">
            <a:extLst>
              <a:ext uri="{FF2B5EF4-FFF2-40B4-BE49-F238E27FC236}">
                <a16:creationId xmlns:a16="http://schemas.microsoft.com/office/drawing/2014/main" id="{260A5957-B57E-FD4F-A921-5002F208E71C}"/>
              </a:ext>
            </a:extLst>
          </p:cNvPr>
          <p:cNvSpPr>
            <a:spLocks noChangeArrowheads="1"/>
          </p:cNvSpPr>
          <p:nvPr/>
        </p:nvSpPr>
        <p:spPr bwMode="auto">
          <a:xfrm>
            <a:off x="10005245" y="229170"/>
            <a:ext cx="7969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cs typeface="Times New Roman" panose="02020603050405020304" pitchFamily="18" charset="0"/>
            </a:endParaRPr>
          </a:p>
        </p:txBody>
      </p:sp>
      <p:sp>
        <p:nvSpPr>
          <p:cNvPr id="15373" name="Rectangle 20">
            <a:extLst>
              <a:ext uri="{FF2B5EF4-FFF2-40B4-BE49-F238E27FC236}">
                <a16:creationId xmlns:a16="http://schemas.microsoft.com/office/drawing/2014/main" id="{BA4D0412-9538-C64D-954F-F53B3DC8BCDA}"/>
              </a:ext>
            </a:extLst>
          </p:cNvPr>
          <p:cNvSpPr>
            <a:spLocks noChangeArrowheads="1"/>
          </p:cNvSpPr>
          <p:nvPr/>
        </p:nvSpPr>
        <p:spPr bwMode="auto">
          <a:xfrm>
            <a:off x="10010008" y="238695"/>
            <a:ext cx="7969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cs typeface="Times New Roman" panose="02020603050405020304" pitchFamily="18" charset="0"/>
            </a:endParaRPr>
          </a:p>
        </p:txBody>
      </p:sp>
      <p:sp>
        <p:nvSpPr>
          <p:cNvPr id="19495" name="Rectangle 39">
            <a:extLst>
              <a:ext uri="{FF2B5EF4-FFF2-40B4-BE49-F238E27FC236}">
                <a16:creationId xmlns:a16="http://schemas.microsoft.com/office/drawing/2014/main" id="{8D4C014A-8A06-5943-A592-A614E354E562}"/>
              </a:ext>
            </a:extLst>
          </p:cNvPr>
          <p:cNvSpPr>
            <a:spLocks noChangeArrowheads="1"/>
          </p:cNvSpPr>
          <p:nvPr/>
        </p:nvSpPr>
        <p:spPr bwMode="auto">
          <a:xfrm>
            <a:off x="5752567" y="200867"/>
            <a:ext cx="1371600" cy="397545"/>
          </a:xfrm>
          <a:prstGeom prst="rect">
            <a:avLst/>
          </a:prstGeom>
          <a:noFill/>
          <a:ln w="12700">
            <a:noFill/>
            <a:miter lim="800000"/>
            <a:headEnd/>
            <a:tailEnd/>
          </a:ln>
          <a:effectLst/>
        </p:spPr>
        <p:txBody>
          <a:bodyPr lIns="88900" tIns="44450" rIns="88900" bIns="44450">
            <a:spAutoFit/>
          </a:bodyPr>
          <a:lstStyle/>
          <a:p>
            <a:pPr algn="ctr" defTabSz="885825">
              <a:defRPr/>
            </a:pPr>
            <a:r>
              <a:rPr lang="en-US" sz="2000" b="1" u="sng" dirty="0">
                <a:effectLst>
                  <a:outerShdw blurRad="38100" dist="38100" dir="2700000" algn="tl">
                    <a:srgbClr val="C0C0C0"/>
                  </a:outerShdw>
                </a:effectLst>
                <a:latin typeface="Stencil" pitchFamily="82" charset="77"/>
                <a:cs typeface="Times New Roman" panose="02020603050405020304" pitchFamily="18" charset="0"/>
              </a:rPr>
              <a:t>ANALYZE</a:t>
            </a:r>
          </a:p>
        </p:txBody>
      </p:sp>
      <p:sp>
        <p:nvSpPr>
          <p:cNvPr id="19496" name="Rectangle 40">
            <a:extLst>
              <a:ext uri="{FF2B5EF4-FFF2-40B4-BE49-F238E27FC236}">
                <a16:creationId xmlns:a16="http://schemas.microsoft.com/office/drawing/2014/main" id="{46850E17-AAD7-244D-A701-2AFFDCBBFA37}"/>
              </a:ext>
            </a:extLst>
          </p:cNvPr>
          <p:cNvSpPr>
            <a:spLocks noChangeArrowheads="1"/>
          </p:cNvSpPr>
          <p:nvPr/>
        </p:nvSpPr>
        <p:spPr bwMode="auto">
          <a:xfrm>
            <a:off x="8903697" y="178354"/>
            <a:ext cx="1371600" cy="397545"/>
          </a:xfrm>
          <a:prstGeom prst="rect">
            <a:avLst/>
          </a:prstGeom>
          <a:noFill/>
          <a:ln w="12700">
            <a:noFill/>
            <a:miter lim="800000"/>
            <a:headEnd/>
            <a:tailEnd/>
          </a:ln>
          <a:effectLst/>
        </p:spPr>
        <p:txBody>
          <a:bodyPr lIns="88900" tIns="44450" rIns="88900" bIns="44450">
            <a:spAutoFit/>
          </a:bodyPr>
          <a:lstStyle/>
          <a:p>
            <a:pPr algn="ctr" defTabSz="885825">
              <a:defRPr/>
            </a:pPr>
            <a:r>
              <a:rPr lang="en-US" sz="2000" b="1" u="sng" dirty="0">
                <a:effectLst>
                  <a:outerShdw blurRad="38100" dist="38100" dir="2700000" algn="tl">
                    <a:srgbClr val="C0C0C0"/>
                  </a:outerShdw>
                </a:effectLst>
                <a:latin typeface="Stencil" pitchFamily="82" charset="77"/>
                <a:cs typeface="Times New Roman" panose="02020603050405020304" pitchFamily="18" charset="0"/>
              </a:rPr>
              <a:t>IMPROVE</a:t>
            </a:r>
          </a:p>
        </p:txBody>
      </p:sp>
      <p:sp>
        <p:nvSpPr>
          <p:cNvPr id="15388" name="Line 43">
            <a:extLst>
              <a:ext uri="{FF2B5EF4-FFF2-40B4-BE49-F238E27FC236}">
                <a16:creationId xmlns:a16="http://schemas.microsoft.com/office/drawing/2014/main" id="{FF11C5C3-FECA-2647-8B4B-BFA2576B11BA}"/>
              </a:ext>
            </a:extLst>
          </p:cNvPr>
          <p:cNvSpPr>
            <a:spLocks noChangeShapeType="1"/>
          </p:cNvSpPr>
          <p:nvPr/>
        </p:nvSpPr>
        <p:spPr bwMode="auto">
          <a:xfrm flipH="1">
            <a:off x="8946383" y="260626"/>
            <a:ext cx="38100" cy="5187950"/>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latin typeface="Times New Roman" panose="02020603050405020304" pitchFamily="18" charset="0"/>
              <a:cs typeface="Times New Roman" panose="02020603050405020304" pitchFamily="18" charset="0"/>
            </a:endParaRPr>
          </a:p>
        </p:txBody>
      </p:sp>
      <p:sp>
        <p:nvSpPr>
          <p:cNvPr id="15391" name="Line 54">
            <a:extLst>
              <a:ext uri="{FF2B5EF4-FFF2-40B4-BE49-F238E27FC236}">
                <a16:creationId xmlns:a16="http://schemas.microsoft.com/office/drawing/2014/main" id="{C345E175-48A4-8D4D-A113-74740A05E7C5}"/>
              </a:ext>
            </a:extLst>
          </p:cNvPr>
          <p:cNvSpPr>
            <a:spLocks noChangeShapeType="1"/>
          </p:cNvSpPr>
          <p:nvPr/>
        </p:nvSpPr>
        <p:spPr bwMode="auto">
          <a:xfrm flipH="1">
            <a:off x="2567808" y="326007"/>
            <a:ext cx="0" cy="5287506"/>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latin typeface="Times New Roman" panose="02020603050405020304" pitchFamily="18" charset="0"/>
              <a:cs typeface="Times New Roman" panose="02020603050405020304" pitchFamily="18" charset="0"/>
            </a:endParaRPr>
          </a:p>
        </p:txBody>
      </p:sp>
      <p:sp>
        <p:nvSpPr>
          <p:cNvPr id="15393" name="Line 77">
            <a:extLst>
              <a:ext uri="{FF2B5EF4-FFF2-40B4-BE49-F238E27FC236}">
                <a16:creationId xmlns:a16="http://schemas.microsoft.com/office/drawing/2014/main" id="{9D0C2BBF-7D07-3A4A-860C-DAD818067CCF}"/>
              </a:ext>
            </a:extLst>
          </p:cNvPr>
          <p:cNvSpPr>
            <a:spLocks noChangeShapeType="1"/>
          </p:cNvSpPr>
          <p:nvPr/>
        </p:nvSpPr>
        <p:spPr bwMode="auto">
          <a:xfrm>
            <a:off x="9029407" y="3451709"/>
            <a:ext cx="3012203" cy="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latin typeface="Times New Roman" panose="02020603050405020304" pitchFamily="18" charset="0"/>
              <a:cs typeface="Times New Roman" panose="02020603050405020304" pitchFamily="18" charset="0"/>
            </a:endParaRPr>
          </a:p>
        </p:txBody>
      </p:sp>
      <p:sp>
        <p:nvSpPr>
          <p:cNvPr id="19534" name="Rectangle 78">
            <a:extLst>
              <a:ext uri="{FF2B5EF4-FFF2-40B4-BE49-F238E27FC236}">
                <a16:creationId xmlns:a16="http://schemas.microsoft.com/office/drawing/2014/main" id="{E72680A8-5E70-454B-A505-28AF0CB552B5}"/>
              </a:ext>
            </a:extLst>
          </p:cNvPr>
          <p:cNvSpPr>
            <a:spLocks noChangeArrowheads="1"/>
          </p:cNvSpPr>
          <p:nvPr/>
        </p:nvSpPr>
        <p:spPr bwMode="auto">
          <a:xfrm>
            <a:off x="8879707" y="3437138"/>
            <a:ext cx="1371600" cy="397545"/>
          </a:xfrm>
          <a:prstGeom prst="rect">
            <a:avLst/>
          </a:prstGeom>
          <a:noFill/>
          <a:ln w="12700">
            <a:noFill/>
            <a:miter lim="800000"/>
            <a:headEnd/>
            <a:tailEnd/>
          </a:ln>
          <a:effectLst/>
        </p:spPr>
        <p:txBody>
          <a:bodyPr lIns="88900" tIns="44450" rIns="88900" bIns="44450">
            <a:spAutoFit/>
          </a:bodyPr>
          <a:lstStyle/>
          <a:p>
            <a:pPr algn="ctr" defTabSz="885825">
              <a:defRPr/>
            </a:pPr>
            <a:r>
              <a:rPr lang="en-US" sz="2000" b="1" u="sng" dirty="0">
                <a:effectLst>
                  <a:outerShdw blurRad="38100" dist="38100" dir="2700000" algn="tl">
                    <a:srgbClr val="C0C0C0"/>
                  </a:outerShdw>
                </a:effectLst>
                <a:latin typeface="Stencil" pitchFamily="82" charset="77"/>
                <a:cs typeface="Times New Roman" panose="02020603050405020304" pitchFamily="18" charset="0"/>
              </a:rPr>
              <a:t>CONTROL</a:t>
            </a:r>
          </a:p>
        </p:txBody>
      </p:sp>
      <p:sp>
        <p:nvSpPr>
          <p:cNvPr id="2" name="TextBox 1">
            <a:extLst>
              <a:ext uri="{FF2B5EF4-FFF2-40B4-BE49-F238E27FC236}">
                <a16:creationId xmlns:a16="http://schemas.microsoft.com/office/drawing/2014/main" id="{AD758A7D-D48E-C64D-BF99-D51F078A1FE0}"/>
              </a:ext>
            </a:extLst>
          </p:cNvPr>
          <p:cNvSpPr txBox="1"/>
          <p:nvPr/>
        </p:nvSpPr>
        <p:spPr>
          <a:xfrm>
            <a:off x="-57082" y="438162"/>
            <a:ext cx="2638420" cy="9371796"/>
          </a:xfrm>
          <a:prstGeom prst="rect">
            <a:avLst/>
          </a:prstGeom>
          <a:noFill/>
        </p:spPr>
        <p:txBody>
          <a:bodyPr wrap="square" rtlCol="0">
            <a:spAutoFit/>
          </a:bodyPr>
          <a:lstStyle/>
          <a:p>
            <a:pPr algn="l"/>
            <a:endParaRPr lang="en-US" sz="900" dirty="0">
              <a:latin typeface="Times New Roman" panose="02020603050405020304" pitchFamily="18" charset="0"/>
              <a:cs typeface="Times New Roman" panose="02020603050405020304" pitchFamily="18" charset="0"/>
            </a:endParaRPr>
          </a:p>
          <a:p>
            <a:pPr algn="l"/>
            <a:r>
              <a:rPr lang="en-US" sz="900" b="1" dirty="0">
                <a:solidFill>
                  <a:srgbClr val="FF6E0C"/>
                </a:solidFill>
                <a:latin typeface="Times New Roman" panose="02020603050405020304" pitchFamily="18" charset="0"/>
                <a:cs typeface="Times New Roman" panose="02020603050405020304" pitchFamily="18" charset="0"/>
              </a:rPr>
              <a:t>*Outstanding bursar bill for final class at Syracuse = $5,406.00</a:t>
            </a:r>
          </a:p>
          <a:p>
            <a:pPr algn="l"/>
            <a:endParaRPr lang="en-US" sz="900" dirty="0">
              <a:latin typeface="Times New Roman" panose="02020603050405020304" pitchFamily="18" charset="0"/>
              <a:cs typeface="Times New Roman" panose="02020603050405020304" pitchFamily="18" charset="0"/>
            </a:endParaRPr>
          </a:p>
          <a:p>
            <a:pPr algn="l"/>
            <a:endParaRPr lang="en-US" sz="900" dirty="0">
              <a:latin typeface="Times New Roman" panose="02020603050405020304" pitchFamily="18" charset="0"/>
              <a:cs typeface="Times New Roman" panose="02020603050405020304" pitchFamily="18" charset="0"/>
            </a:endParaRPr>
          </a:p>
          <a:p>
            <a:pPr algn="l"/>
            <a:endParaRPr lang="en-US" sz="900" dirty="0">
              <a:latin typeface="Times New Roman" panose="02020603050405020304" pitchFamily="18" charset="0"/>
              <a:cs typeface="Times New Roman" panose="02020603050405020304" pitchFamily="18" charset="0"/>
            </a:endParaRPr>
          </a:p>
          <a:p>
            <a:pPr algn="l"/>
            <a:endParaRPr lang="en-US" sz="900" dirty="0">
              <a:latin typeface="Times New Roman" panose="02020603050405020304" pitchFamily="18" charset="0"/>
              <a:cs typeface="Times New Roman" panose="02020603050405020304" pitchFamily="18" charset="0"/>
            </a:endParaRPr>
          </a:p>
          <a:p>
            <a:pPr algn="l"/>
            <a:endParaRPr lang="en-US" sz="900" dirty="0">
              <a:latin typeface="Times New Roman" panose="02020603050405020304" pitchFamily="18" charset="0"/>
              <a:cs typeface="Times New Roman" panose="02020603050405020304" pitchFamily="18" charset="0"/>
            </a:endParaRPr>
          </a:p>
          <a:p>
            <a:pPr algn="l"/>
            <a:r>
              <a:rPr lang="en-US" sz="800" b="1" i="1" dirty="0">
                <a:solidFill>
                  <a:srgbClr val="FF6E0C"/>
                </a:solidFill>
                <a:latin typeface="Times New Roman" panose="02020603050405020304" pitchFamily="18" charset="0"/>
                <a:cs typeface="Times New Roman" panose="02020603050405020304" pitchFamily="18" charset="0"/>
              </a:rPr>
              <a:t>*Just kidding </a:t>
            </a:r>
          </a:p>
          <a:p>
            <a:pPr algn="l"/>
            <a:endParaRPr lang="en-US" sz="900" dirty="0">
              <a:latin typeface="Times New Roman" panose="02020603050405020304" pitchFamily="18" charset="0"/>
              <a:cs typeface="Times New Roman" panose="02020603050405020304" pitchFamily="18" charset="0"/>
            </a:endParaRPr>
          </a:p>
          <a:p>
            <a:endParaRPr lang="en-US" sz="900" b="1" dirty="0">
              <a:latin typeface="Times New Roman" panose="02020603050405020304" pitchFamily="18" charset="0"/>
              <a:cs typeface="Times New Roman" panose="02020603050405020304" pitchFamily="18" charset="0"/>
            </a:endParaRPr>
          </a:p>
          <a:p>
            <a:endParaRPr lang="en-US" sz="900" b="1" dirty="0">
              <a:latin typeface="Times New Roman" panose="02020603050405020304" pitchFamily="18" charset="0"/>
              <a:cs typeface="Times New Roman" panose="02020603050405020304" pitchFamily="18" charset="0"/>
            </a:endParaRPr>
          </a:p>
          <a:p>
            <a:r>
              <a:rPr lang="en-US" sz="900" b="1" dirty="0">
                <a:latin typeface="Times New Roman" panose="02020603050405020304" pitchFamily="18" charset="0"/>
                <a:cs typeface="Times New Roman" panose="02020603050405020304" pitchFamily="18" charset="0"/>
              </a:rPr>
              <a:t>The problem is that I do not have an effective trading model that will enable me to buy up to 10 stocks while keeping the initial investment to $25,000 or less. </a:t>
            </a:r>
            <a:r>
              <a:rPr lang="en-US" sz="900" i="1" dirty="0">
                <a:latin typeface="Times New Roman" panose="02020603050405020304" pitchFamily="18" charset="0"/>
                <a:cs typeface="Times New Roman" panose="02020603050405020304" pitchFamily="18" charset="0"/>
              </a:rPr>
              <a:t>All while earning a profit to at least offset some tuition costs. </a:t>
            </a:r>
            <a:r>
              <a:rPr lang="en-US" sz="900" b="1" dirty="0">
                <a:latin typeface="Times New Roman" panose="02020603050405020304" pitchFamily="18" charset="0"/>
                <a:cs typeface="Times New Roman" panose="02020603050405020304" pitchFamily="18" charset="0"/>
              </a:rPr>
              <a:t>(The ultimate objective, however, is </a:t>
            </a:r>
            <a:r>
              <a:rPr lang="en-US" sz="900" b="1" dirty="0">
                <a:solidFill>
                  <a:srgbClr val="FF6E0C"/>
                </a:solidFill>
                <a:latin typeface="Times New Roman" panose="02020603050405020304" pitchFamily="18" charset="0"/>
                <a:cs typeface="Times New Roman" panose="02020603050405020304" pitchFamily="18" charset="0"/>
              </a:rPr>
              <a:t>ALL tuition costs </a:t>
            </a:r>
            <a:r>
              <a:rPr lang="en-US" sz="900" b="1" dirty="0">
                <a:latin typeface="Times New Roman" panose="02020603050405020304" pitchFamily="18" charset="0"/>
                <a:cs typeface="Times New Roman" panose="02020603050405020304" pitchFamily="18" charset="0"/>
              </a:rPr>
              <a:t>covered for the current quarter). </a:t>
            </a:r>
            <a:r>
              <a:rPr lang="en-US" sz="900" dirty="0">
                <a:solidFill>
                  <a:srgbClr val="FF0000"/>
                </a:solidFill>
                <a:latin typeface="Times New Roman" panose="02020603050405020304" pitchFamily="18" charset="0"/>
                <a:cs typeface="Times New Roman" panose="02020603050405020304" pitchFamily="18" charset="0"/>
              </a:rPr>
              <a:t>*M</a:t>
            </a:r>
            <a:r>
              <a:rPr lang="en-US" sz="900" i="1" dirty="0">
                <a:solidFill>
                  <a:srgbClr val="FF0000"/>
                </a:solidFill>
                <a:latin typeface="Times New Roman" panose="02020603050405020304" pitchFamily="18" charset="0"/>
                <a:cs typeface="Times New Roman" panose="02020603050405020304" pitchFamily="18" charset="0"/>
              </a:rPr>
              <a:t>odels are simulations; no actual trades were made to support this project.</a:t>
            </a:r>
            <a:endParaRPr lang="en-US" sz="900" dirty="0">
              <a:solidFill>
                <a:srgbClr val="FF0000"/>
              </a:solidFill>
              <a:latin typeface="Times New Roman" panose="02020603050405020304" pitchFamily="18" charset="0"/>
              <a:cs typeface="Times New Roman" panose="02020603050405020304" pitchFamily="18" charset="0"/>
            </a:endParaRPr>
          </a:p>
          <a:p>
            <a:endParaRPr lang="en-US" sz="900" dirty="0">
              <a:latin typeface="Times New Roman" panose="02020603050405020304" pitchFamily="18" charset="0"/>
              <a:cs typeface="Times New Roman" panose="02020603050405020304" pitchFamily="18" charset="0"/>
            </a:endParaRPr>
          </a:p>
          <a:p>
            <a:r>
              <a:rPr lang="en-US" sz="900" dirty="0">
                <a:latin typeface="Times New Roman" panose="02020603050405020304" pitchFamily="18" charset="0"/>
                <a:cs typeface="Times New Roman" panose="02020603050405020304" pitchFamily="18" charset="0"/>
              </a:rPr>
              <a:t>The goal is to create a trading model that will enable me to buy up to 10 stocks on *</a:t>
            </a:r>
            <a:r>
              <a:rPr lang="en-US" sz="900" b="1" dirty="0">
                <a:solidFill>
                  <a:srgbClr val="7030A0"/>
                </a:solidFill>
                <a:latin typeface="Times New Roman" panose="02020603050405020304" pitchFamily="18" charset="0"/>
                <a:cs typeface="Times New Roman" panose="02020603050405020304" pitchFamily="18" charset="0"/>
              </a:rPr>
              <a:t>01JUN22</a:t>
            </a:r>
            <a:r>
              <a:rPr lang="en-US" sz="900" dirty="0">
                <a:latin typeface="Times New Roman" panose="02020603050405020304" pitchFamily="18" charset="0"/>
                <a:cs typeface="Times New Roman" panose="02020603050405020304" pitchFamily="18" charset="0"/>
              </a:rPr>
              <a:t> while keeping the initial investment to $25,000 or less, with the objective of selling the shares on </a:t>
            </a:r>
            <a:r>
              <a:rPr lang="en-US" sz="900" b="1" dirty="0">
                <a:solidFill>
                  <a:srgbClr val="7030A0"/>
                </a:solidFill>
                <a:latin typeface="Times New Roman" panose="02020603050405020304" pitchFamily="18" charset="0"/>
                <a:cs typeface="Times New Roman" panose="02020603050405020304" pitchFamily="18" charset="0"/>
              </a:rPr>
              <a:t>12SEP22*</a:t>
            </a:r>
            <a:r>
              <a:rPr lang="en-US" sz="900" dirty="0">
                <a:latin typeface="Times New Roman" panose="02020603050405020304" pitchFamily="18" charset="0"/>
                <a:cs typeface="Times New Roman" panose="02020603050405020304" pitchFamily="18" charset="0"/>
              </a:rPr>
              <a:t> for the current market price.  </a:t>
            </a:r>
            <a:r>
              <a:rPr lang="en-US" sz="900" b="1" dirty="0">
                <a:solidFill>
                  <a:srgbClr val="7030A0"/>
                </a:solidFill>
                <a:latin typeface="Times New Roman" panose="02020603050405020304" pitchFamily="18" charset="0"/>
                <a:cs typeface="Times New Roman" panose="02020603050405020304" pitchFamily="18" charset="0"/>
              </a:rPr>
              <a:t>*Timeline*</a:t>
            </a:r>
          </a:p>
          <a:p>
            <a:endParaRPr lang="en-US" sz="900" dirty="0">
              <a:latin typeface="Times New Roman" panose="02020603050405020304" pitchFamily="18" charset="0"/>
              <a:cs typeface="Times New Roman" panose="02020603050405020304" pitchFamily="18" charset="0"/>
            </a:endParaRPr>
          </a:p>
          <a:p>
            <a:r>
              <a:rPr lang="en-US" sz="900" dirty="0">
                <a:latin typeface="Times New Roman" panose="02020603050405020304" pitchFamily="18" charset="0"/>
                <a:cs typeface="Times New Roman" panose="02020603050405020304" pitchFamily="18" charset="0"/>
              </a:rPr>
              <a:t>The metrics that will be used to measure the success of the project are as follows: </a:t>
            </a:r>
          </a:p>
          <a:p>
            <a:r>
              <a:rPr lang="en-US" sz="900" dirty="0">
                <a:latin typeface="Times New Roman" panose="02020603050405020304" pitchFamily="18" charset="0"/>
                <a:cs typeface="Times New Roman" panose="02020603050405020304" pitchFamily="18" charset="0"/>
              </a:rPr>
              <a:t>-The number of stocks that can be purchased with an initial investment of $25,000 or less. </a:t>
            </a:r>
          </a:p>
          <a:p>
            <a:r>
              <a:rPr lang="en-US" sz="900" dirty="0">
                <a:latin typeface="Times New Roman" panose="02020603050405020304" pitchFamily="18" charset="0"/>
                <a:cs typeface="Times New Roman" panose="02020603050405020304" pitchFamily="18" charset="0"/>
              </a:rPr>
              <a:t>-The success rate of the trading model (the percentage of stocks that are sold for a profit). </a:t>
            </a:r>
          </a:p>
          <a:p>
            <a:r>
              <a:rPr lang="en-US" sz="900" dirty="0">
                <a:latin typeface="Times New Roman" panose="02020603050405020304" pitchFamily="18" charset="0"/>
                <a:cs typeface="Times New Roman" panose="02020603050405020304" pitchFamily="18" charset="0"/>
              </a:rPr>
              <a:t>-The amount of money made from the sale of the stocks and the potential longevity and scalability of the model. </a:t>
            </a:r>
            <a:r>
              <a:rPr lang="en-US" sz="900" b="1" dirty="0">
                <a:solidFill>
                  <a:srgbClr val="2D3D6C"/>
                </a:solidFill>
                <a:latin typeface="Times New Roman" panose="02020603050405020304" pitchFamily="18" charset="0"/>
                <a:cs typeface="Times New Roman" panose="02020603050405020304" pitchFamily="18" charset="0"/>
              </a:rPr>
              <a:t>A research team shall be assembled to work on the project.</a:t>
            </a:r>
          </a:p>
          <a:p>
            <a:endParaRPr lang="en-US" sz="900" dirty="0">
              <a:latin typeface="Times New Roman" panose="02020603050405020304" pitchFamily="18" charset="0"/>
              <a:cs typeface="Times New Roman" panose="02020603050405020304" pitchFamily="18" charset="0"/>
            </a:endParaRPr>
          </a:p>
          <a:p>
            <a:endParaRPr lang="en-US" sz="900" dirty="0">
              <a:latin typeface="Times New Roman" panose="02020603050405020304" pitchFamily="18" charset="0"/>
              <a:cs typeface="Times New Roman" panose="02020603050405020304" pitchFamily="18" charset="0"/>
            </a:endParaRPr>
          </a:p>
          <a:p>
            <a:endParaRPr lang="en-US" sz="900" dirty="0">
              <a:latin typeface="Times New Roman" panose="02020603050405020304" pitchFamily="18" charset="0"/>
              <a:cs typeface="Times New Roman" panose="02020603050405020304" pitchFamily="18" charset="0"/>
            </a:endParaRPr>
          </a:p>
          <a:p>
            <a:endParaRPr lang="en-US" sz="900" dirty="0">
              <a:latin typeface="Times New Roman" panose="02020603050405020304" pitchFamily="18" charset="0"/>
              <a:cs typeface="Times New Roman" panose="02020603050405020304" pitchFamily="18" charset="0"/>
            </a:endParaRPr>
          </a:p>
          <a:p>
            <a:endParaRPr lang="en-US" sz="900" dirty="0">
              <a:latin typeface="Times New Roman" panose="02020603050405020304" pitchFamily="18" charset="0"/>
              <a:cs typeface="Times New Roman" panose="02020603050405020304" pitchFamily="18" charset="0"/>
            </a:endParaRPr>
          </a:p>
          <a:p>
            <a:pPr algn="l"/>
            <a:endParaRPr lang="en-US" sz="900" dirty="0">
              <a:latin typeface="Times New Roman" panose="02020603050405020304" pitchFamily="18" charset="0"/>
              <a:cs typeface="Times New Roman" panose="02020603050405020304" pitchFamily="18" charset="0"/>
            </a:endParaRPr>
          </a:p>
          <a:p>
            <a:endParaRPr lang="en-US" sz="900" dirty="0">
              <a:latin typeface="Times New Roman" panose="02020603050405020304" pitchFamily="18" charset="0"/>
              <a:cs typeface="Times New Roman" panose="02020603050405020304" pitchFamily="18" charset="0"/>
            </a:endParaRPr>
          </a:p>
          <a:p>
            <a:endParaRPr lang="en-US" sz="900" dirty="0">
              <a:latin typeface="Times New Roman" panose="02020603050405020304" pitchFamily="18" charset="0"/>
              <a:cs typeface="Times New Roman" panose="02020603050405020304" pitchFamily="18" charset="0"/>
            </a:endParaRPr>
          </a:p>
          <a:p>
            <a:endParaRPr lang="en-US" sz="900" dirty="0">
              <a:latin typeface="Times New Roman" panose="02020603050405020304" pitchFamily="18" charset="0"/>
              <a:cs typeface="Times New Roman" panose="02020603050405020304" pitchFamily="18" charset="0"/>
            </a:endParaRPr>
          </a:p>
          <a:p>
            <a:endParaRPr lang="en-US" sz="900" dirty="0">
              <a:latin typeface="Times New Roman" panose="02020603050405020304" pitchFamily="18" charset="0"/>
              <a:cs typeface="Times New Roman" panose="02020603050405020304" pitchFamily="18" charset="0"/>
            </a:endParaRPr>
          </a:p>
          <a:p>
            <a:endParaRPr lang="en-US" sz="900" dirty="0">
              <a:latin typeface="Times New Roman" panose="02020603050405020304" pitchFamily="18" charset="0"/>
              <a:cs typeface="Times New Roman" panose="02020603050405020304" pitchFamily="18" charset="0"/>
            </a:endParaRPr>
          </a:p>
          <a:p>
            <a:endParaRPr lang="en-US" sz="900" dirty="0">
              <a:latin typeface="Times New Roman" panose="02020603050405020304" pitchFamily="18" charset="0"/>
              <a:cs typeface="Times New Roman" panose="02020603050405020304" pitchFamily="18" charset="0"/>
            </a:endParaRPr>
          </a:p>
          <a:p>
            <a:endParaRPr lang="en-US" sz="900" dirty="0">
              <a:latin typeface="Times New Roman" panose="02020603050405020304" pitchFamily="18" charset="0"/>
              <a:cs typeface="Times New Roman" panose="02020603050405020304" pitchFamily="18" charset="0"/>
            </a:endParaRPr>
          </a:p>
          <a:p>
            <a:endParaRPr lang="en-US" sz="900" dirty="0">
              <a:latin typeface="Times New Roman" panose="02020603050405020304" pitchFamily="18" charset="0"/>
              <a:cs typeface="Times New Roman" panose="02020603050405020304" pitchFamily="18" charset="0"/>
            </a:endParaRPr>
          </a:p>
          <a:p>
            <a:endParaRPr lang="en-US" sz="900" dirty="0">
              <a:latin typeface="Times New Roman" panose="02020603050405020304" pitchFamily="18" charset="0"/>
              <a:cs typeface="Times New Roman" panose="02020603050405020304" pitchFamily="18" charset="0"/>
            </a:endParaRPr>
          </a:p>
          <a:p>
            <a:endParaRPr lang="en-US" sz="900" dirty="0">
              <a:latin typeface="Times New Roman" panose="02020603050405020304" pitchFamily="18" charset="0"/>
              <a:cs typeface="Times New Roman" panose="02020603050405020304" pitchFamily="18" charset="0"/>
            </a:endParaRPr>
          </a:p>
          <a:p>
            <a:endParaRPr lang="en-US" sz="900" dirty="0">
              <a:latin typeface="Times New Roman" panose="02020603050405020304" pitchFamily="18" charset="0"/>
              <a:cs typeface="Times New Roman" panose="02020603050405020304" pitchFamily="18" charset="0"/>
            </a:endParaRPr>
          </a:p>
          <a:p>
            <a:endParaRPr lang="en-US" sz="900" dirty="0">
              <a:latin typeface="Times New Roman" panose="02020603050405020304" pitchFamily="18" charset="0"/>
              <a:cs typeface="Times New Roman" panose="02020603050405020304" pitchFamily="18" charset="0"/>
            </a:endParaRPr>
          </a:p>
          <a:p>
            <a:endParaRPr lang="en-US" sz="900" dirty="0">
              <a:latin typeface="Times New Roman" panose="02020603050405020304" pitchFamily="18" charset="0"/>
              <a:cs typeface="Times New Roman" panose="02020603050405020304" pitchFamily="18" charset="0"/>
            </a:endParaRPr>
          </a:p>
          <a:p>
            <a:endParaRPr lang="en-US" sz="900" dirty="0">
              <a:latin typeface="Times New Roman" panose="02020603050405020304" pitchFamily="18" charset="0"/>
              <a:cs typeface="Times New Roman" panose="02020603050405020304" pitchFamily="18" charset="0"/>
            </a:endParaRPr>
          </a:p>
          <a:p>
            <a:endParaRPr lang="en-US" sz="900" dirty="0">
              <a:latin typeface="Times New Roman" panose="02020603050405020304" pitchFamily="18" charset="0"/>
              <a:cs typeface="Times New Roman" panose="02020603050405020304" pitchFamily="18" charset="0"/>
            </a:endParaRPr>
          </a:p>
          <a:p>
            <a:endParaRPr lang="en-US" sz="900" dirty="0">
              <a:latin typeface="Times New Roman" panose="02020603050405020304" pitchFamily="18" charset="0"/>
              <a:cs typeface="Times New Roman" panose="02020603050405020304" pitchFamily="18" charset="0"/>
            </a:endParaRPr>
          </a:p>
          <a:p>
            <a:endParaRPr lang="en-US" sz="900" dirty="0">
              <a:latin typeface="Times New Roman" panose="02020603050405020304" pitchFamily="18" charset="0"/>
              <a:cs typeface="Times New Roman" panose="02020603050405020304" pitchFamily="18" charset="0"/>
            </a:endParaRPr>
          </a:p>
          <a:p>
            <a:endParaRPr lang="en-US" sz="900" dirty="0">
              <a:latin typeface="Times New Roman" panose="02020603050405020304" pitchFamily="18" charset="0"/>
              <a:cs typeface="Times New Roman" panose="02020603050405020304" pitchFamily="18" charset="0"/>
            </a:endParaRPr>
          </a:p>
          <a:p>
            <a:endParaRPr lang="en-US" sz="900" dirty="0">
              <a:latin typeface="Times New Roman" panose="02020603050405020304" pitchFamily="18" charset="0"/>
              <a:cs typeface="Times New Roman" panose="02020603050405020304" pitchFamily="18" charset="0"/>
            </a:endParaRPr>
          </a:p>
          <a:p>
            <a:pPr algn="l"/>
            <a:endParaRPr lang="en-US" sz="900" dirty="0">
              <a:latin typeface="Times New Roman" panose="02020603050405020304" pitchFamily="18" charset="0"/>
              <a:cs typeface="Times New Roman" panose="02020603050405020304" pitchFamily="18" charset="0"/>
            </a:endParaRPr>
          </a:p>
          <a:p>
            <a:pPr algn="l"/>
            <a:endParaRPr lang="en-US" sz="900" dirty="0">
              <a:latin typeface="Times New Roman" panose="02020603050405020304" pitchFamily="18" charset="0"/>
              <a:cs typeface="Times New Roman" panose="02020603050405020304" pitchFamily="18" charset="0"/>
            </a:endParaRPr>
          </a:p>
          <a:p>
            <a:pPr algn="l"/>
            <a:endParaRPr lang="en-US" sz="900" dirty="0">
              <a:latin typeface="Times New Roman" panose="02020603050405020304" pitchFamily="18" charset="0"/>
              <a:cs typeface="Times New Roman" panose="02020603050405020304" pitchFamily="18" charset="0"/>
            </a:endParaRPr>
          </a:p>
          <a:p>
            <a:pPr algn="l"/>
            <a:endParaRPr lang="en-US" sz="900" dirty="0">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E49C50C7-CD8B-744A-8EE3-8E46E7BDA61F}"/>
              </a:ext>
            </a:extLst>
          </p:cNvPr>
          <p:cNvSpPr txBox="1"/>
          <p:nvPr/>
        </p:nvSpPr>
        <p:spPr>
          <a:xfrm>
            <a:off x="2540543" y="530799"/>
            <a:ext cx="3255944" cy="3739485"/>
          </a:xfrm>
          <a:prstGeom prst="rect">
            <a:avLst/>
          </a:prstGeom>
          <a:noFill/>
        </p:spPr>
        <p:txBody>
          <a:bodyPr wrap="square" rtlCol="0">
            <a:spAutoFit/>
          </a:bodyPr>
          <a:lstStyle/>
          <a:p>
            <a:pPr algn="l"/>
            <a:r>
              <a:rPr lang="en-US" sz="900" b="1" dirty="0">
                <a:latin typeface="Times New Roman" panose="02020603050405020304" pitchFamily="18" charset="0"/>
                <a:cs typeface="Times New Roman" panose="02020603050405020304" pitchFamily="18" charset="0"/>
              </a:rPr>
              <a:t>Collect, manipulate, and filter S&amp;P 500 stock holdings.</a:t>
            </a:r>
          </a:p>
          <a:p>
            <a:pPr algn="l"/>
            <a:endParaRPr lang="en-US" sz="900" dirty="0">
              <a:latin typeface="Times New Roman" panose="02020603050405020304" pitchFamily="18" charset="0"/>
              <a:cs typeface="Times New Roman" panose="02020603050405020304" pitchFamily="18" charset="0"/>
            </a:endParaRPr>
          </a:p>
          <a:p>
            <a:pPr algn="l"/>
            <a:endParaRPr lang="en-US" sz="900" dirty="0">
              <a:latin typeface="Times New Roman" panose="02020603050405020304" pitchFamily="18" charset="0"/>
              <a:cs typeface="Times New Roman" panose="02020603050405020304" pitchFamily="18" charset="0"/>
            </a:endParaRPr>
          </a:p>
          <a:p>
            <a:pPr algn="l"/>
            <a:endParaRPr lang="en-US" sz="900" dirty="0">
              <a:latin typeface="Times New Roman" panose="02020603050405020304" pitchFamily="18" charset="0"/>
              <a:cs typeface="Times New Roman" panose="02020603050405020304" pitchFamily="18" charset="0"/>
            </a:endParaRPr>
          </a:p>
          <a:p>
            <a:pPr algn="l"/>
            <a:endParaRPr lang="en-US" sz="900" dirty="0">
              <a:latin typeface="Times New Roman" panose="02020603050405020304" pitchFamily="18" charset="0"/>
              <a:cs typeface="Times New Roman" panose="02020603050405020304" pitchFamily="18" charset="0"/>
            </a:endParaRPr>
          </a:p>
          <a:p>
            <a:pPr algn="l"/>
            <a:endParaRPr lang="en-US" sz="900" dirty="0">
              <a:latin typeface="Times New Roman" panose="02020603050405020304" pitchFamily="18" charset="0"/>
              <a:cs typeface="Times New Roman" panose="02020603050405020304" pitchFamily="18" charset="0"/>
            </a:endParaRPr>
          </a:p>
          <a:p>
            <a:pPr algn="l"/>
            <a:endParaRPr lang="en-US" sz="900" dirty="0">
              <a:latin typeface="Times New Roman" panose="02020603050405020304" pitchFamily="18" charset="0"/>
              <a:cs typeface="Times New Roman" panose="02020603050405020304" pitchFamily="18" charset="0"/>
            </a:endParaRPr>
          </a:p>
          <a:p>
            <a:pPr algn="l"/>
            <a:endParaRPr lang="en-US" sz="900" dirty="0">
              <a:latin typeface="Times New Roman" panose="02020603050405020304" pitchFamily="18" charset="0"/>
              <a:cs typeface="Times New Roman" panose="02020603050405020304" pitchFamily="18" charset="0"/>
            </a:endParaRPr>
          </a:p>
          <a:p>
            <a:pPr algn="l"/>
            <a:endParaRPr lang="en-US" sz="900" dirty="0">
              <a:latin typeface="Times New Roman" panose="02020603050405020304" pitchFamily="18" charset="0"/>
              <a:cs typeface="Times New Roman" panose="02020603050405020304" pitchFamily="18" charset="0"/>
            </a:endParaRPr>
          </a:p>
          <a:p>
            <a:pPr algn="l"/>
            <a:endParaRPr lang="en-US" sz="900" dirty="0">
              <a:latin typeface="Times New Roman" panose="02020603050405020304" pitchFamily="18" charset="0"/>
              <a:cs typeface="Times New Roman" panose="02020603050405020304" pitchFamily="18" charset="0"/>
            </a:endParaRPr>
          </a:p>
          <a:p>
            <a:pPr algn="l"/>
            <a:endParaRPr lang="en-US" sz="900" dirty="0">
              <a:latin typeface="Times New Roman" panose="02020603050405020304" pitchFamily="18" charset="0"/>
              <a:cs typeface="Times New Roman" panose="02020603050405020304" pitchFamily="18" charset="0"/>
            </a:endParaRPr>
          </a:p>
          <a:p>
            <a:pPr algn="l"/>
            <a:endParaRPr lang="en-US" sz="900" dirty="0">
              <a:latin typeface="Times New Roman" panose="02020603050405020304" pitchFamily="18" charset="0"/>
              <a:cs typeface="Times New Roman" panose="02020603050405020304" pitchFamily="18" charset="0"/>
            </a:endParaRPr>
          </a:p>
          <a:p>
            <a:pPr algn="l"/>
            <a:endParaRPr lang="en-US" sz="900" dirty="0">
              <a:latin typeface="Times New Roman" panose="02020603050405020304" pitchFamily="18" charset="0"/>
              <a:cs typeface="Times New Roman" panose="02020603050405020304" pitchFamily="18" charset="0"/>
            </a:endParaRPr>
          </a:p>
          <a:p>
            <a:pPr algn="l"/>
            <a:endParaRPr lang="en-US" sz="900" dirty="0">
              <a:latin typeface="Times New Roman" panose="02020603050405020304" pitchFamily="18" charset="0"/>
              <a:cs typeface="Times New Roman" panose="02020603050405020304" pitchFamily="18" charset="0"/>
            </a:endParaRPr>
          </a:p>
          <a:p>
            <a:pPr algn="l"/>
            <a:endParaRPr lang="en-US" sz="900" dirty="0">
              <a:latin typeface="Times New Roman" panose="02020603050405020304" pitchFamily="18" charset="0"/>
              <a:cs typeface="Times New Roman" panose="02020603050405020304" pitchFamily="18" charset="0"/>
            </a:endParaRPr>
          </a:p>
          <a:p>
            <a:pPr algn="l"/>
            <a:endParaRPr lang="en-US" sz="900" dirty="0">
              <a:latin typeface="Times New Roman" panose="02020603050405020304" pitchFamily="18" charset="0"/>
              <a:cs typeface="Times New Roman" panose="02020603050405020304" pitchFamily="18" charset="0"/>
            </a:endParaRPr>
          </a:p>
          <a:p>
            <a:pPr algn="l"/>
            <a:endParaRPr lang="en-US" sz="900" dirty="0">
              <a:latin typeface="Times New Roman" panose="02020603050405020304" pitchFamily="18" charset="0"/>
              <a:cs typeface="Times New Roman" panose="02020603050405020304" pitchFamily="18" charset="0"/>
            </a:endParaRPr>
          </a:p>
          <a:p>
            <a:pPr algn="l"/>
            <a:endParaRPr lang="en-US" sz="900" dirty="0">
              <a:latin typeface="Times New Roman" panose="02020603050405020304" pitchFamily="18" charset="0"/>
              <a:cs typeface="Times New Roman" panose="02020603050405020304" pitchFamily="18" charset="0"/>
            </a:endParaRPr>
          </a:p>
          <a:p>
            <a:pPr algn="l"/>
            <a:endParaRPr lang="en-US" sz="900" dirty="0">
              <a:latin typeface="Times New Roman" panose="02020603050405020304" pitchFamily="18" charset="0"/>
              <a:cs typeface="Times New Roman" panose="02020603050405020304" pitchFamily="18" charset="0"/>
            </a:endParaRPr>
          </a:p>
          <a:p>
            <a:pPr algn="l"/>
            <a:endParaRPr lang="en-US" sz="900" dirty="0">
              <a:latin typeface="Times New Roman" panose="02020603050405020304" pitchFamily="18" charset="0"/>
              <a:cs typeface="Times New Roman" panose="02020603050405020304" pitchFamily="18" charset="0"/>
            </a:endParaRPr>
          </a:p>
          <a:p>
            <a:pPr algn="l"/>
            <a:endParaRPr lang="en-US" sz="900" dirty="0">
              <a:latin typeface="Times New Roman" panose="02020603050405020304" pitchFamily="18" charset="0"/>
              <a:cs typeface="Times New Roman" panose="02020603050405020304" pitchFamily="18" charset="0"/>
            </a:endParaRPr>
          </a:p>
          <a:p>
            <a:pPr algn="l"/>
            <a:endParaRPr lang="en-US" sz="1200" dirty="0">
              <a:latin typeface="Times New Roman" panose="02020603050405020304" pitchFamily="18" charset="0"/>
              <a:cs typeface="Times New Roman" panose="02020603050405020304" pitchFamily="18" charset="0"/>
            </a:endParaRPr>
          </a:p>
          <a:p>
            <a:pPr algn="l"/>
            <a:endParaRPr lang="en-US" sz="1200" dirty="0">
              <a:latin typeface="Times New Roman" panose="02020603050405020304" pitchFamily="18" charset="0"/>
              <a:cs typeface="Times New Roman" panose="02020603050405020304" pitchFamily="18" charset="0"/>
            </a:endParaRPr>
          </a:p>
          <a:p>
            <a:pPr algn="l"/>
            <a:endParaRPr lang="en-US" sz="1200" dirty="0">
              <a:latin typeface="Times New Roman" panose="02020603050405020304" pitchFamily="18" charset="0"/>
              <a:cs typeface="Times New Roman" panose="02020603050405020304" pitchFamily="18" charset="0"/>
            </a:endParaRPr>
          </a:p>
          <a:p>
            <a:pPr algn="l"/>
            <a:endParaRPr lang="en-US" sz="12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67F3507-C0F2-824B-8EAC-BE3CDF86BEBB}"/>
              </a:ext>
            </a:extLst>
          </p:cNvPr>
          <p:cNvSpPr txBox="1"/>
          <p:nvPr/>
        </p:nvSpPr>
        <p:spPr>
          <a:xfrm>
            <a:off x="-5" y="27076"/>
            <a:ext cx="12188830" cy="215444"/>
          </a:xfrm>
          <a:prstGeom prst="rect">
            <a:avLst/>
          </a:prstGeom>
          <a:solidFill>
            <a:srgbClr val="2D3D6C"/>
          </a:solidFill>
        </p:spPr>
        <p:txBody>
          <a:bodyPr wrap="square" rtlCol="0">
            <a:spAutoFit/>
          </a:bodyPr>
          <a:lstStyle/>
          <a:p>
            <a:pPr algn="l"/>
            <a:r>
              <a:rPr lang="en-US" sz="800" b="1" dirty="0">
                <a:solidFill>
                  <a:schemeClr val="bg1"/>
                </a:solidFill>
                <a:latin typeface="Times New Roman" panose="02020603050405020304" pitchFamily="18" charset="0"/>
                <a:cs typeface="Times New Roman" panose="02020603050405020304" pitchFamily="18" charset="0"/>
              </a:rPr>
              <a:t>Key Project Dates: Project Initiation – 01JUN22 DEFINE: 11AUG22	MEASURE: 17AUG22	ANALYZE: 27AUG22	 IMPROVE: 02SEP22      </a:t>
            </a:r>
            <a:r>
              <a:rPr lang="en-US" sz="800" b="1" dirty="0">
                <a:solidFill>
                  <a:srgbClr val="FF0000"/>
                </a:solidFill>
                <a:latin typeface="Times New Roman" panose="02020603050405020304" pitchFamily="18" charset="0"/>
                <a:cs typeface="Times New Roman" panose="02020603050405020304" pitchFamily="18" charset="0"/>
              </a:rPr>
              <a:t>COVID: 05SEP22</a:t>
            </a:r>
            <a:r>
              <a:rPr lang="en-US" sz="800" b="1" dirty="0">
                <a:solidFill>
                  <a:schemeClr val="bg1"/>
                </a:solidFill>
                <a:latin typeface="Times New Roman" panose="02020603050405020304" pitchFamily="18" charset="0"/>
                <a:cs typeface="Times New Roman" panose="02020603050405020304" pitchFamily="18" charset="0"/>
              </a:rPr>
              <a:t>        CONTROL: 10SEP22	SEP22 CLOSE (PLANNED): </a:t>
            </a:r>
            <a:r>
              <a:rPr lang="en-US" sz="800" b="1" dirty="0">
                <a:solidFill>
                  <a:schemeClr val="accent1"/>
                </a:solidFill>
                <a:latin typeface="Times New Roman" panose="02020603050405020304" pitchFamily="18" charset="0"/>
                <a:cs typeface="Times New Roman" panose="02020603050405020304" pitchFamily="18" charset="0"/>
              </a:rPr>
              <a:t>30SEP22</a:t>
            </a:r>
            <a:r>
              <a:rPr lang="en-US" sz="800" b="1" dirty="0">
                <a:solidFill>
                  <a:schemeClr val="bg1"/>
                </a:solidFill>
                <a:latin typeface="Times New Roman" panose="02020603050405020304" pitchFamily="18" charset="0"/>
                <a:cs typeface="Times New Roman" panose="02020603050405020304" pitchFamily="18" charset="0"/>
              </a:rPr>
              <a:t> / (ACTUAL): </a:t>
            </a:r>
            <a:r>
              <a:rPr lang="en-US" sz="800" b="1" dirty="0">
                <a:solidFill>
                  <a:srgbClr val="FF0000"/>
                </a:solidFill>
                <a:latin typeface="Times New Roman" panose="02020603050405020304" pitchFamily="18" charset="0"/>
                <a:cs typeface="Times New Roman" panose="02020603050405020304" pitchFamily="18" charset="0"/>
              </a:rPr>
              <a:t>????</a:t>
            </a:r>
          </a:p>
        </p:txBody>
      </p:sp>
      <p:pic>
        <p:nvPicPr>
          <p:cNvPr id="12" name="Picture 11" descr="Graphical user interface, text&#10;&#10;Description automatically generated">
            <a:extLst>
              <a:ext uri="{FF2B5EF4-FFF2-40B4-BE49-F238E27FC236}">
                <a16:creationId xmlns:a16="http://schemas.microsoft.com/office/drawing/2014/main" id="{D41227D6-E921-3046-969E-C5C0C71D30A0}"/>
              </a:ext>
            </a:extLst>
          </p:cNvPr>
          <p:cNvPicPr>
            <a:picLocks noChangeAspect="1"/>
          </p:cNvPicPr>
          <p:nvPr/>
        </p:nvPicPr>
        <p:blipFill rotWithShape="1">
          <a:blip r:embed="rId5"/>
          <a:srcRect r="-239" b="52769"/>
          <a:stretch/>
        </p:blipFill>
        <p:spPr>
          <a:xfrm>
            <a:off x="2570869" y="750898"/>
            <a:ext cx="3241540" cy="795318"/>
          </a:xfrm>
          <a:prstGeom prst="rect">
            <a:avLst/>
          </a:prstGeom>
        </p:spPr>
      </p:pic>
      <p:pic>
        <p:nvPicPr>
          <p:cNvPr id="15" name="Picture 14" descr="A picture containing logo&#10;&#10;Description automatically generated">
            <a:extLst>
              <a:ext uri="{FF2B5EF4-FFF2-40B4-BE49-F238E27FC236}">
                <a16:creationId xmlns:a16="http://schemas.microsoft.com/office/drawing/2014/main" id="{EA6DFE36-C748-F14C-8A6C-6F42CB2242D3}"/>
              </a:ext>
            </a:extLst>
          </p:cNvPr>
          <p:cNvPicPr>
            <a:picLocks noChangeAspect="1"/>
          </p:cNvPicPr>
          <p:nvPr/>
        </p:nvPicPr>
        <p:blipFill>
          <a:blip r:embed="rId6"/>
          <a:stretch>
            <a:fillRect/>
          </a:stretch>
        </p:blipFill>
        <p:spPr>
          <a:xfrm>
            <a:off x="3948643" y="258794"/>
            <a:ext cx="739947" cy="150949"/>
          </a:xfrm>
          <a:prstGeom prst="rect">
            <a:avLst/>
          </a:prstGeom>
        </p:spPr>
      </p:pic>
      <p:pic>
        <p:nvPicPr>
          <p:cNvPr id="17" name="Picture 16" descr="A picture containing icon&#10;&#10;Description automatically generated">
            <a:extLst>
              <a:ext uri="{FF2B5EF4-FFF2-40B4-BE49-F238E27FC236}">
                <a16:creationId xmlns:a16="http://schemas.microsoft.com/office/drawing/2014/main" id="{A0FA6283-8095-6C4B-AEA2-B82628808541}"/>
              </a:ext>
            </a:extLst>
          </p:cNvPr>
          <p:cNvPicPr>
            <a:picLocks noChangeAspect="1"/>
          </p:cNvPicPr>
          <p:nvPr/>
        </p:nvPicPr>
        <p:blipFill>
          <a:blip r:embed="rId7"/>
          <a:stretch>
            <a:fillRect/>
          </a:stretch>
        </p:blipFill>
        <p:spPr>
          <a:xfrm>
            <a:off x="3853756" y="413000"/>
            <a:ext cx="865829" cy="178890"/>
          </a:xfrm>
          <a:prstGeom prst="rect">
            <a:avLst/>
          </a:prstGeom>
        </p:spPr>
      </p:pic>
      <p:sp>
        <p:nvSpPr>
          <p:cNvPr id="58" name="TextBox 57">
            <a:extLst>
              <a:ext uri="{FF2B5EF4-FFF2-40B4-BE49-F238E27FC236}">
                <a16:creationId xmlns:a16="http://schemas.microsoft.com/office/drawing/2014/main" id="{7905210E-B61C-5348-B0AF-96D8FFE3261E}"/>
              </a:ext>
            </a:extLst>
          </p:cNvPr>
          <p:cNvSpPr txBox="1"/>
          <p:nvPr/>
        </p:nvSpPr>
        <p:spPr>
          <a:xfrm>
            <a:off x="5826321" y="509636"/>
            <a:ext cx="3158162" cy="3631763"/>
          </a:xfrm>
          <a:prstGeom prst="rect">
            <a:avLst/>
          </a:prstGeom>
          <a:noFill/>
        </p:spPr>
        <p:txBody>
          <a:bodyPr wrap="square" rtlCol="0">
            <a:spAutoFit/>
          </a:bodyPr>
          <a:lstStyle/>
          <a:p>
            <a:pPr algn="l"/>
            <a:r>
              <a:rPr lang="en-US" sz="900" b="1" dirty="0">
                <a:latin typeface="Times New Roman" panose="02020603050405020304" pitchFamily="18" charset="0"/>
                <a:cs typeface="Times New Roman" panose="02020603050405020304" pitchFamily="18" charset="0"/>
              </a:rPr>
              <a:t>Goal: Select key inputs and implement a focused solution.</a:t>
            </a:r>
          </a:p>
          <a:p>
            <a:pPr algn="ctr"/>
            <a:r>
              <a:rPr lang="en-US" sz="900" b="1" dirty="0">
                <a:latin typeface="Times New Roman" panose="02020603050405020304" pitchFamily="18" charset="0"/>
                <a:cs typeface="Times New Roman" panose="02020603050405020304" pitchFamily="18" charset="0"/>
              </a:rPr>
              <a:t>Y = f(x1, x2, x3…)</a:t>
            </a:r>
          </a:p>
          <a:p>
            <a:pPr algn="l"/>
            <a:r>
              <a:rPr lang="en-US" sz="900" dirty="0">
                <a:latin typeface="Times New Roman" panose="02020603050405020304" pitchFamily="18" charset="0"/>
                <a:cs typeface="Times New Roman" panose="02020603050405020304" pitchFamily="18" charset="0"/>
              </a:rPr>
              <a:t>Y is the </a:t>
            </a:r>
            <a:r>
              <a:rPr lang="en-US" sz="900" i="1" dirty="0">
                <a:latin typeface="Times New Roman" panose="02020603050405020304" pitchFamily="18" charset="0"/>
                <a:cs typeface="Times New Roman" panose="02020603050405020304" pitchFamily="18" charset="0"/>
              </a:rPr>
              <a:t>output</a:t>
            </a:r>
            <a:r>
              <a:rPr lang="en-US" sz="900" dirty="0">
                <a:latin typeface="Times New Roman" panose="02020603050405020304" pitchFamily="18" charset="0"/>
                <a:cs typeface="Times New Roman" panose="02020603050405020304" pitchFamily="18" charset="0"/>
              </a:rPr>
              <a:t> / portfolio value at date (d) or the sell date.</a:t>
            </a:r>
          </a:p>
          <a:p>
            <a:pPr algn="l"/>
            <a:r>
              <a:rPr lang="en-US" sz="900" dirty="0">
                <a:latin typeface="Times New Roman" panose="02020603050405020304" pitchFamily="18" charset="0"/>
                <a:cs typeface="Times New Roman" panose="02020603050405020304" pitchFamily="18" charset="0"/>
              </a:rPr>
              <a:t>Y is a function of the variable {x} </a:t>
            </a:r>
            <a:r>
              <a:rPr lang="en-US" sz="900" i="1" dirty="0">
                <a:latin typeface="Times New Roman" panose="02020603050405020304" pitchFamily="18" charset="0"/>
                <a:cs typeface="Times New Roman" panose="02020603050405020304" pitchFamily="18" charset="0"/>
              </a:rPr>
              <a:t>inputs</a:t>
            </a:r>
            <a:r>
              <a:rPr lang="en-US" sz="900" dirty="0">
                <a:latin typeface="Times New Roman" panose="02020603050405020304" pitchFamily="18" charset="0"/>
                <a:cs typeface="Times New Roman" panose="02020603050405020304" pitchFamily="18" charset="0"/>
              </a:rPr>
              <a:t> that the trader uses to create and (back)test the trading models / strategies.</a:t>
            </a:r>
          </a:p>
          <a:p>
            <a:pPr algn="l"/>
            <a:r>
              <a:rPr lang="en-US" sz="900" i="1" dirty="0">
                <a:latin typeface="Times New Roman" panose="02020603050405020304" pitchFamily="18" charset="0"/>
                <a:cs typeface="Times New Roman" panose="02020603050405020304" pitchFamily="18" charset="0"/>
              </a:rPr>
              <a:t>The highest return with the best selection of stocks wins *within the pre-determined time frame.</a:t>
            </a:r>
          </a:p>
          <a:p>
            <a:pPr algn="l"/>
            <a:r>
              <a:rPr lang="en-US" sz="800" b="1" i="1" dirty="0">
                <a:latin typeface="Times New Roman" panose="02020603050405020304" pitchFamily="18" charset="0"/>
                <a:cs typeface="Times New Roman" panose="02020603050405020304" pitchFamily="18" charset="0"/>
              </a:rPr>
              <a:t>Models: </a:t>
            </a:r>
          </a:p>
          <a:p>
            <a:pPr algn="l"/>
            <a:endParaRPr lang="en-US" sz="800" i="1" dirty="0">
              <a:latin typeface="Times New Roman" panose="02020603050405020304" pitchFamily="18" charset="0"/>
              <a:cs typeface="Times New Roman" panose="02020603050405020304" pitchFamily="18" charset="0"/>
            </a:endParaRPr>
          </a:p>
          <a:p>
            <a:pPr algn="l"/>
            <a:endParaRPr lang="en-US" sz="800" i="1" dirty="0">
              <a:latin typeface="Times New Roman" panose="02020603050405020304" pitchFamily="18" charset="0"/>
              <a:cs typeface="Times New Roman" panose="02020603050405020304" pitchFamily="18" charset="0"/>
            </a:endParaRPr>
          </a:p>
          <a:p>
            <a:pPr algn="l"/>
            <a:r>
              <a:rPr lang="en-US" sz="800" b="1" i="1" dirty="0">
                <a:latin typeface="Times New Roman" panose="02020603050405020304" pitchFamily="18" charset="0"/>
                <a:cs typeface="Times New Roman" panose="02020603050405020304" pitchFamily="18" charset="0"/>
              </a:rPr>
              <a:t>Tools Used:</a:t>
            </a:r>
          </a:p>
          <a:p>
            <a:pPr marL="171450" indent="-171450" algn="l">
              <a:buFont typeface="Arial" panose="020B0604020202020204" pitchFamily="34" charset="0"/>
              <a:buChar char="•"/>
            </a:pPr>
            <a:r>
              <a:rPr lang="en-US" sz="800" dirty="0">
                <a:latin typeface="Times New Roman" panose="02020603050405020304" pitchFamily="18" charset="0"/>
                <a:cs typeface="Times New Roman" panose="02020603050405020304" pitchFamily="18" charset="0"/>
              </a:rPr>
              <a:t>Correlation</a:t>
            </a:r>
          </a:p>
          <a:p>
            <a:pPr marL="171450" indent="-171450" algn="l">
              <a:buFont typeface="Arial" panose="020B0604020202020204" pitchFamily="34" charset="0"/>
              <a:buChar char="•"/>
            </a:pPr>
            <a:r>
              <a:rPr lang="en-US" sz="800" dirty="0">
                <a:latin typeface="Times New Roman" panose="02020603050405020304" pitchFamily="18" charset="0"/>
                <a:cs typeface="Times New Roman" panose="02020603050405020304" pitchFamily="18" charset="0"/>
              </a:rPr>
              <a:t>Scatter Plot</a:t>
            </a:r>
          </a:p>
          <a:p>
            <a:pPr marL="171450" indent="-171450" algn="l">
              <a:buFont typeface="Arial" panose="020B0604020202020204" pitchFamily="34" charset="0"/>
              <a:buChar char="•"/>
            </a:pPr>
            <a:r>
              <a:rPr lang="en-US" sz="800" dirty="0">
                <a:latin typeface="Times New Roman" panose="02020603050405020304" pitchFamily="18" charset="0"/>
                <a:cs typeface="Times New Roman" panose="02020603050405020304" pitchFamily="18" charset="0"/>
              </a:rPr>
              <a:t>Times Series Charts</a:t>
            </a:r>
          </a:p>
          <a:p>
            <a:pPr marL="171450" indent="-171450" algn="l">
              <a:buFont typeface="Arial" panose="020B0604020202020204" pitchFamily="34" charset="0"/>
              <a:buChar char="•"/>
            </a:pPr>
            <a:r>
              <a:rPr lang="en-US" sz="800" dirty="0">
                <a:latin typeface="Times New Roman" panose="02020603050405020304" pitchFamily="18" charset="0"/>
                <a:cs typeface="Times New Roman" panose="02020603050405020304" pitchFamily="18" charset="0"/>
              </a:rPr>
              <a:t>Donut Charts</a:t>
            </a:r>
          </a:p>
          <a:p>
            <a:pPr marL="171450" indent="-171450" algn="l">
              <a:buFont typeface="Arial" panose="020B0604020202020204" pitchFamily="34" charset="0"/>
              <a:buChar char="•"/>
            </a:pPr>
            <a:r>
              <a:rPr lang="en-US" sz="800" dirty="0">
                <a:latin typeface="Times New Roman" panose="02020603050405020304" pitchFamily="18" charset="0"/>
                <a:cs typeface="Times New Roman" panose="02020603050405020304" pitchFamily="18" charset="0"/>
              </a:rPr>
              <a:t>Process Control Chart</a:t>
            </a:r>
          </a:p>
          <a:p>
            <a:pPr marL="171450" indent="-171450">
              <a:buFont typeface="Arial" panose="020B0604020202020204" pitchFamily="34" charset="0"/>
              <a:buChar char="•"/>
            </a:pPr>
            <a:r>
              <a:rPr lang="en-US" sz="800" dirty="0">
                <a:latin typeface="Times New Roman" panose="02020603050405020304" pitchFamily="18" charset="0"/>
                <a:cs typeface="Times New Roman" panose="02020603050405020304" pitchFamily="18" charset="0"/>
              </a:rPr>
              <a:t>Simple Linear Regression </a:t>
            </a:r>
          </a:p>
          <a:p>
            <a:pPr marL="171450" indent="-171450">
              <a:buFont typeface="Arial" panose="020B0604020202020204" pitchFamily="34" charset="0"/>
              <a:buChar char="•"/>
            </a:pPr>
            <a:r>
              <a:rPr lang="en-US" sz="800" dirty="0">
                <a:latin typeface="Times New Roman" panose="02020603050405020304" pitchFamily="18" charset="0"/>
                <a:cs typeface="Times New Roman" panose="02020603050405020304" pitchFamily="18" charset="0"/>
              </a:rPr>
              <a:t>Discrete &amp; Continuous Data</a:t>
            </a:r>
          </a:p>
          <a:p>
            <a:pPr marL="171450" indent="-171450">
              <a:buFont typeface="Arial" panose="020B0604020202020204" pitchFamily="34" charset="0"/>
              <a:buChar char="•"/>
            </a:pPr>
            <a:r>
              <a:rPr lang="en-US" sz="800" dirty="0">
                <a:latin typeface="Times New Roman" panose="02020603050405020304" pitchFamily="18" charset="0"/>
                <a:cs typeface="Times New Roman" panose="02020603050405020304" pitchFamily="18" charset="0"/>
              </a:rPr>
              <a:t>Simple Returns % Averages</a:t>
            </a:r>
          </a:p>
          <a:p>
            <a:pPr marL="171450" indent="-171450">
              <a:buFont typeface="Arial" panose="020B0604020202020204" pitchFamily="34" charset="0"/>
              <a:buChar char="•"/>
            </a:pPr>
            <a:r>
              <a:rPr lang="en-US" sz="800" dirty="0">
                <a:latin typeface="Times New Roman" panose="02020603050405020304" pitchFamily="18" charset="0"/>
                <a:cs typeface="Times New Roman" panose="02020603050405020304" pitchFamily="18" charset="0"/>
              </a:rPr>
              <a:t>Moving % Averages &amp; Percentile Scoring</a:t>
            </a:r>
            <a:endParaRPr lang="en-US" sz="900" dirty="0">
              <a:latin typeface="Times New Roman" panose="02020603050405020304" pitchFamily="18" charset="0"/>
              <a:cs typeface="Times New Roman" panose="02020603050405020304" pitchFamily="18" charset="0"/>
            </a:endParaRPr>
          </a:p>
          <a:p>
            <a:pPr algn="l"/>
            <a:endParaRPr lang="en-US" sz="900" i="1" dirty="0">
              <a:latin typeface="Times New Roman" panose="02020603050405020304" pitchFamily="18" charset="0"/>
              <a:cs typeface="Times New Roman" panose="02020603050405020304" pitchFamily="18" charset="0"/>
            </a:endParaRPr>
          </a:p>
          <a:p>
            <a:pPr algn="l"/>
            <a:endParaRPr lang="en-US" sz="900" i="1" dirty="0">
              <a:latin typeface="Times New Roman" panose="02020603050405020304" pitchFamily="18" charset="0"/>
              <a:cs typeface="Times New Roman" panose="02020603050405020304" pitchFamily="18" charset="0"/>
            </a:endParaRPr>
          </a:p>
          <a:p>
            <a:pPr algn="l"/>
            <a:endParaRPr lang="en-US" sz="900" i="1" dirty="0">
              <a:latin typeface="Times New Roman" panose="02020603050405020304" pitchFamily="18" charset="0"/>
              <a:cs typeface="Times New Roman" panose="02020603050405020304" pitchFamily="18" charset="0"/>
            </a:endParaRPr>
          </a:p>
          <a:p>
            <a:pPr algn="l"/>
            <a:endParaRPr lang="en-US" sz="900" dirty="0">
              <a:latin typeface="Times New Roman" panose="02020603050405020304" pitchFamily="18" charset="0"/>
              <a:cs typeface="Times New Roman" panose="02020603050405020304" pitchFamily="18" charset="0"/>
            </a:endParaRPr>
          </a:p>
          <a:p>
            <a:pPr algn="l"/>
            <a:endParaRPr lang="en-US" sz="900" dirty="0">
              <a:latin typeface="Times New Roman" panose="02020603050405020304" pitchFamily="18" charset="0"/>
              <a:cs typeface="Times New Roman" panose="02020603050405020304" pitchFamily="18" charset="0"/>
            </a:endParaRPr>
          </a:p>
          <a:p>
            <a:pPr algn="l"/>
            <a:endParaRPr lang="en-US" sz="900" dirty="0">
              <a:latin typeface="Times New Roman" panose="02020603050405020304" pitchFamily="18" charset="0"/>
              <a:cs typeface="Times New Roman" panose="02020603050405020304" pitchFamily="18" charset="0"/>
            </a:endParaRPr>
          </a:p>
        </p:txBody>
      </p:sp>
      <p:pic>
        <p:nvPicPr>
          <p:cNvPr id="23" name="Picture 22" descr="Table&#10;&#10;Description automatically generated with medium confidence">
            <a:extLst>
              <a:ext uri="{FF2B5EF4-FFF2-40B4-BE49-F238E27FC236}">
                <a16:creationId xmlns:a16="http://schemas.microsoft.com/office/drawing/2014/main" id="{C88DD326-B910-1F43-B261-656F0CEE792E}"/>
              </a:ext>
            </a:extLst>
          </p:cNvPr>
          <p:cNvPicPr>
            <a:picLocks noChangeAspect="1"/>
          </p:cNvPicPr>
          <p:nvPr/>
        </p:nvPicPr>
        <p:blipFill>
          <a:blip r:embed="rId8"/>
          <a:stretch>
            <a:fillRect/>
          </a:stretch>
        </p:blipFill>
        <p:spPr>
          <a:xfrm>
            <a:off x="159653" y="962079"/>
            <a:ext cx="1416050" cy="563578"/>
          </a:xfrm>
          <a:prstGeom prst="rect">
            <a:avLst/>
          </a:prstGeom>
        </p:spPr>
      </p:pic>
      <p:sp>
        <p:nvSpPr>
          <p:cNvPr id="70" name="TextBox 69">
            <a:extLst>
              <a:ext uri="{FF2B5EF4-FFF2-40B4-BE49-F238E27FC236}">
                <a16:creationId xmlns:a16="http://schemas.microsoft.com/office/drawing/2014/main" id="{2FC30F62-C2CF-9645-9547-A4DF4CD901AE}"/>
              </a:ext>
            </a:extLst>
          </p:cNvPr>
          <p:cNvSpPr txBox="1"/>
          <p:nvPr/>
        </p:nvSpPr>
        <p:spPr>
          <a:xfrm>
            <a:off x="8960616" y="484392"/>
            <a:ext cx="3162146" cy="1908215"/>
          </a:xfrm>
          <a:prstGeom prst="rect">
            <a:avLst/>
          </a:prstGeom>
          <a:noFill/>
        </p:spPr>
        <p:txBody>
          <a:bodyPr wrap="square" rtlCol="0">
            <a:spAutoFit/>
          </a:bodyPr>
          <a:lstStyle/>
          <a:p>
            <a:pPr algn="l"/>
            <a:r>
              <a:rPr lang="en-US" sz="900" b="1" dirty="0">
                <a:latin typeface="Times New Roman" panose="02020603050405020304" pitchFamily="18" charset="0"/>
                <a:cs typeface="Times New Roman" panose="02020603050405020304" pitchFamily="18" charset="0"/>
              </a:rPr>
              <a:t>Compare cumulative returns across trading strategies.</a:t>
            </a:r>
          </a:p>
          <a:p>
            <a:r>
              <a:rPr lang="en-US" sz="900" dirty="0">
                <a:solidFill>
                  <a:srgbClr val="FF0000"/>
                </a:solidFill>
                <a:latin typeface="Times New Roman" panose="02020603050405020304" pitchFamily="18" charset="0"/>
                <a:cs typeface="Times New Roman" panose="02020603050405020304" pitchFamily="18" charset="0"/>
              </a:rPr>
              <a:t>S1:	 |Results: +$1,650 | Mission Status: Fail</a:t>
            </a:r>
          </a:p>
          <a:p>
            <a:r>
              <a:rPr lang="en-US" sz="900" dirty="0">
                <a:solidFill>
                  <a:srgbClr val="FF0000"/>
                </a:solidFill>
                <a:latin typeface="Times New Roman" panose="02020603050405020304" pitchFamily="18" charset="0"/>
                <a:cs typeface="Times New Roman" panose="02020603050405020304" pitchFamily="18" charset="0"/>
              </a:rPr>
              <a:t>S2:	 | Results: -$4752 | Mission Status: Fail</a:t>
            </a:r>
          </a:p>
          <a:p>
            <a:r>
              <a:rPr lang="en-US" sz="900" dirty="0">
                <a:solidFill>
                  <a:srgbClr val="FF0000"/>
                </a:solidFill>
                <a:latin typeface="Times New Roman" panose="02020603050405020304" pitchFamily="18" charset="0"/>
                <a:cs typeface="Times New Roman" panose="02020603050405020304" pitchFamily="18" charset="0"/>
              </a:rPr>
              <a:t>S3:	 | Results: +$24 | Mission Status: Fail</a:t>
            </a:r>
          </a:p>
          <a:p>
            <a:r>
              <a:rPr lang="en-US" sz="900" dirty="0">
                <a:solidFill>
                  <a:srgbClr val="FF0000"/>
                </a:solidFill>
                <a:latin typeface="Times New Roman" panose="02020603050405020304" pitchFamily="18" charset="0"/>
                <a:cs typeface="Times New Roman" panose="02020603050405020304" pitchFamily="18" charset="0"/>
              </a:rPr>
              <a:t>S4:	 | Results: +$331 | Mission Status: Fail</a:t>
            </a:r>
          </a:p>
          <a:p>
            <a:r>
              <a:rPr lang="en-US" sz="1000" b="1" dirty="0">
                <a:solidFill>
                  <a:srgbClr val="00B050"/>
                </a:solidFill>
                <a:latin typeface="Times New Roman" panose="02020603050405020304" pitchFamily="18" charset="0"/>
                <a:cs typeface="Times New Roman" panose="02020603050405020304" pitchFamily="18" charset="0"/>
              </a:rPr>
              <a:t>S5:  	| Results: +$5873 | Mission Status: Success!</a:t>
            </a:r>
          </a:p>
          <a:p>
            <a:r>
              <a:rPr lang="en-US" sz="900" dirty="0">
                <a:solidFill>
                  <a:srgbClr val="FF0000"/>
                </a:solidFill>
                <a:latin typeface="Times New Roman" panose="02020603050405020304" pitchFamily="18" charset="0"/>
                <a:cs typeface="Times New Roman" panose="02020603050405020304" pitchFamily="18" charset="0"/>
              </a:rPr>
              <a:t>S7: 	| Results: -$1800 (~) Mission Status: Fail</a:t>
            </a:r>
          </a:p>
          <a:p>
            <a:r>
              <a:rPr lang="en-US" sz="900" dirty="0">
                <a:solidFill>
                  <a:srgbClr val="FF0000"/>
                </a:solidFill>
                <a:latin typeface="Times New Roman" panose="02020603050405020304" pitchFamily="18" charset="0"/>
                <a:cs typeface="Times New Roman" panose="02020603050405020304" pitchFamily="18" charset="0"/>
              </a:rPr>
              <a:t>SX:	| Data Exploration and understanding</a:t>
            </a:r>
          </a:p>
          <a:p>
            <a:endParaRPr lang="en-US" sz="900" dirty="0">
              <a:latin typeface="Times New Roman" panose="02020603050405020304" pitchFamily="18" charset="0"/>
              <a:cs typeface="Times New Roman" panose="02020603050405020304" pitchFamily="18" charset="0"/>
            </a:endParaRPr>
          </a:p>
          <a:p>
            <a:endParaRPr lang="en-US" sz="900" dirty="0">
              <a:latin typeface="Times New Roman" panose="02020603050405020304" pitchFamily="18" charset="0"/>
              <a:cs typeface="Times New Roman" panose="02020603050405020304" pitchFamily="18" charset="0"/>
            </a:endParaRPr>
          </a:p>
          <a:p>
            <a:pPr algn="l"/>
            <a:endParaRPr lang="en-US" sz="900" dirty="0">
              <a:latin typeface="Times New Roman" panose="02020603050405020304" pitchFamily="18" charset="0"/>
              <a:cs typeface="Times New Roman" panose="02020603050405020304" pitchFamily="18" charset="0"/>
            </a:endParaRPr>
          </a:p>
          <a:p>
            <a:pPr algn="l"/>
            <a:endParaRPr lang="en-US" sz="900" dirty="0">
              <a:latin typeface="Times New Roman" panose="02020603050405020304" pitchFamily="18" charset="0"/>
              <a:cs typeface="Times New Roman" panose="02020603050405020304" pitchFamily="18" charset="0"/>
            </a:endParaRPr>
          </a:p>
          <a:p>
            <a:pPr algn="l"/>
            <a:endParaRPr lang="en-US" sz="900" dirty="0">
              <a:latin typeface="Times New Roman" panose="02020603050405020304" pitchFamily="18" charset="0"/>
              <a:cs typeface="Times New Roman" panose="02020603050405020304" pitchFamily="18" charset="0"/>
            </a:endParaRPr>
          </a:p>
        </p:txBody>
      </p:sp>
      <p:pic>
        <p:nvPicPr>
          <p:cNvPr id="39" name="Picture 38" descr="Chart&#10;&#10;Description automatically generated">
            <a:extLst>
              <a:ext uri="{FF2B5EF4-FFF2-40B4-BE49-F238E27FC236}">
                <a16:creationId xmlns:a16="http://schemas.microsoft.com/office/drawing/2014/main" id="{41B9724B-EF2A-0743-898E-D7A7F29F06B9}"/>
              </a:ext>
            </a:extLst>
          </p:cNvPr>
          <p:cNvPicPr>
            <a:picLocks noChangeAspect="1"/>
          </p:cNvPicPr>
          <p:nvPr/>
        </p:nvPicPr>
        <p:blipFill>
          <a:blip r:embed="rId9"/>
          <a:stretch>
            <a:fillRect/>
          </a:stretch>
        </p:blipFill>
        <p:spPr>
          <a:xfrm>
            <a:off x="8954435" y="3750730"/>
            <a:ext cx="3162146" cy="2131684"/>
          </a:xfrm>
          <a:prstGeom prst="rect">
            <a:avLst/>
          </a:prstGeom>
        </p:spPr>
      </p:pic>
      <p:pic>
        <p:nvPicPr>
          <p:cNvPr id="45" name="Picture 44" descr="A picture containing text, clipart&#10;&#10;Description automatically generated">
            <a:extLst>
              <a:ext uri="{FF2B5EF4-FFF2-40B4-BE49-F238E27FC236}">
                <a16:creationId xmlns:a16="http://schemas.microsoft.com/office/drawing/2014/main" id="{0021FB3E-ADB2-2C42-8078-EABCF3156EA2}"/>
              </a:ext>
            </a:extLst>
          </p:cNvPr>
          <p:cNvPicPr>
            <a:picLocks noChangeAspect="1"/>
          </p:cNvPicPr>
          <p:nvPr/>
        </p:nvPicPr>
        <p:blipFill>
          <a:blip r:embed="rId10"/>
          <a:stretch>
            <a:fillRect/>
          </a:stretch>
        </p:blipFill>
        <p:spPr>
          <a:xfrm>
            <a:off x="545024" y="1644214"/>
            <a:ext cx="1381892" cy="446517"/>
          </a:xfrm>
          <a:prstGeom prst="rect">
            <a:avLst/>
          </a:prstGeom>
        </p:spPr>
      </p:pic>
      <p:pic>
        <p:nvPicPr>
          <p:cNvPr id="50" name="Picture 49" descr="Chart, line chart, histogram&#10;&#10;Description automatically generated">
            <a:extLst>
              <a:ext uri="{FF2B5EF4-FFF2-40B4-BE49-F238E27FC236}">
                <a16:creationId xmlns:a16="http://schemas.microsoft.com/office/drawing/2014/main" id="{CC708CBA-8291-004B-89E1-86BFCDCAF56F}"/>
              </a:ext>
            </a:extLst>
          </p:cNvPr>
          <p:cNvPicPr>
            <a:picLocks noChangeAspect="1"/>
          </p:cNvPicPr>
          <p:nvPr/>
        </p:nvPicPr>
        <p:blipFill>
          <a:blip r:embed="rId11"/>
          <a:stretch>
            <a:fillRect/>
          </a:stretch>
        </p:blipFill>
        <p:spPr>
          <a:xfrm>
            <a:off x="8960616" y="1702925"/>
            <a:ext cx="3149786" cy="1673904"/>
          </a:xfrm>
          <a:prstGeom prst="rect">
            <a:avLst/>
          </a:prstGeom>
        </p:spPr>
      </p:pic>
      <p:pic>
        <p:nvPicPr>
          <p:cNvPr id="54" name="Picture 53" descr="A picture containing bird, bird of prey&#10;&#10;Description automatically generated">
            <a:extLst>
              <a:ext uri="{FF2B5EF4-FFF2-40B4-BE49-F238E27FC236}">
                <a16:creationId xmlns:a16="http://schemas.microsoft.com/office/drawing/2014/main" id="{4025A273-796C-1E43-8298-66962B0FAABE}"/>
              </a:ext>
            </a:extLst>
          </p:cNvPr>
          <p:cNvPicPr>
            <a:picLocks noChangeAspect="1"/>
          </p:cNvPicPr>
          <p:nvPr/>
        </p:nvPicPr>
        <p:blipFill>
          <a:blip r:embed="rId12"/>
          <a:stretch>
            <a:fillRect/>
          </a:stretch>
        </p:blipFill>
        <p:spPr>
          <a:xfrm>
            <a:off x="6295602" y="1290625"/>
            <a:ext cx="1710530" cy="1193096"/>
          </a:xfrm>
          <a:prstGeom prst="rect">
            <a:avLst/>
          </a:prstGeom>
        </p:spPr>
      </p:pic>
      <p:sp>
        <p:nvSpPr>
          <p:cNvPr id="94" name="TextBox 6">
            <a:extLst>
              <a:ext uri="{FF2B5EF4-FFF2-40B4-BE49-F238E27FC236}">
                <a16:creationId xmlns:a16="http://schemas.microsoft.com/office/drawing/2014/main" id="{80BDC23F-20EF-0C43-A056-0ADE7F076F17}"/>
              </a:ext>
            </a:extLst>
          </p:cNvPr>
          <p:cNvSpPr txBox="1"/>
          <p:nvPr/>
        </p:nvSpPr>
        <p:spPr>
          <a:xfrm>
            <a:off x="2580058" y="3028678"/>
            <a:ext cx="3181915" cy="1837190"/>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900" b="1" dirty="0">
                <a:solidFill>
                  <a:srgbClr val="00B0F0"/>
                </a:solidFill>
                <a:latin typeface="Times New Roman" panose="02020603050405020304" pitchFamily="18" charset="0"/>
                <a:cs typeface="Times New Roman" panose="02020603050405020304" pitchFamily="18" charset="0"/>
              </a:rPr>
              <a:t>Ho</a:t>
            </a:r>
            <a:r>
              <a:rPr lang="en-US" sz="900" b="1" baseline="0" dirty="0">
                <a:solidFill>
                  <a:srgbClr val="00B0F0"/>
                </a:solidFill>
                <a:latin typeface="Times New Roman" panose="02020603050405020304" pitchFamily="18" charset="0"/>
                <a:cs typeface="Times New Roman" panose="02020603050405020304" pitchFamily="18" charset="0"/>
              </a:rPr>
              <a:t> : </a:t>
            </a:r>
            <a:r>
              <a:rPr lang="en-US" sz="900" b="1" dirty="0">
                <a:solidFill>
                  <a:srgbClr val="00B0F0"/>
                </a:solidFill>
                <a:latin typeface="Times New Roman" panose="02020603050405020304" pitchFamily="18" charset="0"/>
                <a:cs typeface="Times New Roman" panose="02020603050405020304" pitchFamily="18" charset="0"/>
              </a:rPr>
              <a:t>two-year-price-return</a:t>
            </a:r>
            <a:r>
              <a:rPr lang="en-US" sz="900" b="1" baseline="0" dirty="0">
                <a:solidFill>
                  <a:srgbClr val="00B0F0"/>
                </a:solidFill>
                <a:latin typeface="Times New Roman" panose="02020603050405020304" pitchFamily="18" charset="0"/>
                <a:cs typeface="Times New Roman" panose="02020603050405020304" pitchFamily="18" charset="0"/>
              </a:rPr>
              <a:t> </a:t>
            </a:r>
            <a:r>
              <a:rPr lang="en-US" sz="900" b="0" baseline="0" dirty="0">
                <a:solidFill>
                  <a:schemeClr val="tx1"/>
                </a:solidFill>
                <a:latin typeface="Times New Roman" panose="02020603050405020304" pitchFamily="18" charset="0"/>
                <a:cs typeface="Times New Roman" panose="02020603050405020304" pitchFamily="18" charset="0"/>
              </a:rPr>
              <a:t>has a significant</a:t>
            </a:r>
            <a:r>
              <a:rPr lang="en-US" sz="900" b="1" dirty="0">
                <a:solidFill>
                  <a:srgbClr val="00B0F0"/>
                </a:solidFill>
                <a:latin typeface="Times New Roman" panose="02020603050405020304" pitchFamily="18" charset="0"/>
                <a:cs typeface="Times New Roman" panose="02020603050405020304" pitchFamily="18" charset="0"/>
              </a:rPr>
              <a:t> </a:t>
            </a:r>
            <a:r>
              <a:rPr lang="en-US" sz="900" b="0" dirty="0">
                <a:solidFill>
                  <a:schemeClr val="tx1"/>
                </a:solidFill>
                <a:latin typeface="Times New Roman" panose="02020603050405020304" pitchFamily="18" charset="0"/>
                <a:cs typeface="Times New Roman" panose="02020603050405020304" pitchFamily="18" charset="0"/>
              </a:rPr>
              <a:t>impact</a:t>
            </a:r>
            <a:r>
              <a:rPr lang="en-US" sz="900" b="0" baseline="0" dirty="0">
                <a:solidFill>
                  <a:schemeClr val="tx1"/>
                </a:solidFill>
                <a:latin typeface="Times New Roman" panose="02020603050405020304" pitchFamily="18" charset="0"/>
                <a:cs typeface="Times New Roman" panose="02020603050405020304" pitchFamily="18" charset="0"/>
              </a:rPr>
              <a:t> on stock price.</a:t>
            </a:r>
          </a:p>
          <a:p>
            <a:r>
              <a:rPr lang="en-US" sz="900" b="1" baseline="0" dirty="0">
                <a:solidFill>
                  <a:srgbClr val="00B0F0"/>
                </a:solidFill>
                <a:latin typeface="Times New Roman" panose="02020603050405020304" pitchFamily="18" charset="0"/>
                <a:cs typeface="Times New Roman" panose="02020603050405020304" pitchFamily="18" charset="0"/>
              </a:rPr>
              <a:t>Ha : </a:t>
            </a:r>
            <a:r>
              <a:rPr lang="en-US" sz="900" b="1" dirty="0">
                <a:solidFill>
                  <a:srgbClr val="00B0F0"/>
                </a:solidFill>
                <a:latin typeface="Times New Roman" panose="02020603050405020304" pitchFamily="18" charset="0"/>
                <a:cs typeface="Times New Roman" panose="02020603050405020304" pitchFamily="18" charset="0"/>
              </a:rPr>
              <a:t>two-year-price-</a:t>
            </a:r>
            <a:r>
              <a:rPr lang="en-US" sz="900" b="1" baseline="0" dirty="0">
                <a:solidFill>
                  <a:srgbClr val="00B0F0"/>
                </a:solidFill>
                <a:latin typeface="Times New Roman" panose="02020603050405020304" pitchFamily="18" charset="0"/>
                <a:cs typeface="Times New Roman" panose="02020603050405020304" pitchFamily="18" charset="0"/>
              </a:rPr>
              <a:t>return </a:t>
            </a:r>
            <a:r>
              <a:rPr lang="en-US" sz="900" b="0" baseline="0" dirty="0">
                <a:solidFill>
                  <a:schemeClr val="tx1"/>
                </a:solidFill>
                <a:latin typeface="Times New Roman" panose="02020603050405020304" pitchFamily="18" charset="0"/>
                <a:cs typeface="Times New Roman" panose="02020603050405020304" pitchFamily="18" charset="0"/>
              </a:rPr>
              <a:t>is not significant.</a:t>
            </a:r>
          </a:p>
          <a:p>
            <a:pPr algn="ctr"/>
            <a:r>
              <a:rPr lang="en-US" sz="900" b="0" baseline="0" dirty="0">
                <a:solidFill>
                  <a:schemeClr val="tx1"/>
                </a:solidFill>
                <a:latin typeface="Times New Roman" panose="02020603050405020304" pitchFamily="18" charset="0"/>
                <a:cs typeface="Times New Roman" panose="02020603050405020304" pitchFamily="18" charset="0"/>
              </a:rPr>
              <a:t>P-value = 0.12</a:t>
            </a:r>
          </a:p>
          <a:p>
            <a:r>
              <a:rPr lang="en-US" sz="900" dirty="0">
                <a:solidFill>
                  <a:schemeClr val="tx1"/>
                </a:solidFill>
                <a:latin typeface="Times New Roman" panose="02020603050405020304" pitchFamily="18" charset="0"/>
                <a:cs typeface="Times New Roman" panose="02020603050405020304" pitchFamily="18" charset="0"/>
              </a:rPr>
              <a:t>A</a:t>
            </a:r>
            <a:r>
              <a:rPr lang="en-US" sz="900" b="0" baseline="0" dirty="0">
                <a:solidFill>
                  <a:schemeClr val="tx1"/>
                </a:solidFill>
                <a:latin typeface="Times New Roman" panose="02020603050405020304" pitchFamily="18" charset="0"/>
                <a:cs typeface="Times New Roman" panose="02020603050405020304" pitchFamily="18" charset="0"/>
              </a:rPr>
              <a:t>ccept the null hypothesis with the caveat that </a:t>
            </a:r>
            <a:r>
              <a:rPr lang="en-US" sz="900" dirty="0">
                <a:solidFill>
                  <a:schemeClr val="tx1"/>
                </a:solidFill>
                <a:latin typeface="Times New Roman" panose="02020603050405020304" pitchFamily="18" charset="0"/>
                <a:cs typeface="Times New Roman" panose="02020603050405020304" pitchFamily="18" charset="0"/>
              </a:rPr>
              <a:t>t</a:t>
            </a:r>
            <a:r>
              <a:rPr lang="en-US" sz="900" b="0" baseline="0" dirty="0">
                <a:solidFill>
                  <a:schemeClr val="tx1"/>
                </a:solidFill>
                <a:latin typeface="Times New Roman" panose="02020603050405020304" pitchFamily="18" charset="0"/>
                <a:cs typeface="Times New Roman" panose="02020603050405020304" pitchFamily="18" charset="0"/>
              </a:rPr>
              <a:t>he stocks are filtered earlier in the data analysis </a:t>
            </a:r>
            <a:r>
              <a:rPr lang="en-US" sz="900" dirty="0">
                <a:solidFill>
                  <a:schemeClr val="tx1"/>
                </a:solidFill>
                <a:latin typeface="Times New Roman" panose="02020603050405020304" pitchFamily="18" charset="0"/>
                <a:cs typeface="Times New Roman" panose="02020603050405020304" pitchFamily="18" charset="0"/>
              </a:rPr>
              <a:t>process. </a:t>
            </a:r>
            <a:r>
              <a:rPr lang="en-US" sz="900" b="0" baseline="0" dirty="0">
                <a:solidFill>
                  <a:schemeClr val="tx1"/>
                </a:solidFill>
                <a:latin typeface="Times New Roman" panose="02020603050405020304" pitchFamily="18" charset="0"/>
                <a:cs typeface="Times New Roman" panose="02020603050405020304" pitchFamily="18" charset="0"/>
              </a:rPr>
              <a:t>The assumption is that the calculations are accurate or nearly accurate.</a:t>
            </a:r>
          </a:p>
          <a:p>
            <a:endParaRPr lang="en-US" sz="900" b="1" dirty="0">
              <a:solidFill>
                <a:srgbClr val="00B0F0"/>
              </a:solidFill>
              <a:latin typeface="Times New Roman" panose="02020603050405020304" pitchFamily="18" charset="0"/>
              <a:cs typeface="Times New Roman" panose="02020603050405020304" pitchFamily="18" charset="0"/>
            </a:endParaRPr>
          </a:p>
        </p:txBody>
      </p:sp>
      <p:pic>
        <p:nvPicPr>
          <p:cNvPr id="63" name="Picture 62" descr="Icon&#10;&#10;Description automatically generated">
            <a:extLst>
              <a:ext uri="{FF2B5EF4-FFF2-40B4-BE49-F238E27FC236}">
                <a16:creationId xmlns:a16="http://schemas.microsoft.com/office/drawing/2014/main" id="{9F5A95A2-B6F0-9345-854C-7DBCEEAFB049}"/>
              </a:ext>
            </a:extLst>
          </p:cNvPr>
          <p:cNvPicPr>
            <a:picLocks noChangeAspect="1"/>
          </p:cNvPicPr>
          <p:nvPr/>
        </p:nvPicPr>
        <p:blipFill>
          <a:blip r:embed="rId13"/>
          <a:stretch>
            <a:fillRect/>
          </a:stretch>
        </p:blipFill>
        <p:spPr>
          <a:xfrm>
            <a:off x="7423425" y="1393830"/>
            <a:ext cx="295256" cy="295256"/>
          </a:xfrm>
          <a:prstGeom prst="rect">
            <a:avLst/>
          </a:prstGeom>
        </p:spPr>
      </p:pic>
      <p:pic>
        <p:nvPicPr>
          <p:cNvPr id="67" name="Picture 66" descr="Logo&#10;&#10;Description automatically generated">
            <a:extLst>
              <a:ext uri="{FF2B5EF4-FFF2-40B4-BE49-F238E27FC236}">
                <a16:creationId xmlns:a16="http://schemas.microsoft.com/office/drawing/2014/main" id="{A71EE383-8F14-F543-8CDC-F1AEA1FF54BF}"/>
              </a:ext>
            </a:extLst>
          </p:cNvPr>
          <p:cNvPicPr>
            <a:picLocks noChangeAspect="1"/>
          </p:cNvPicPr>
          <p:nvPr/>
        </p:nvPicPr>
        <p:blipFill>
          <a:blip r:embed="rId14"/>
          <a:stretch>
            <a:fillRect/>
          </a:stretch>
        </p:blipFill>
        <p:spPr>
          <a:xfrm>
            <a:off x="7604618" y="1743686"/>
            <a:ext cx="359496" cy="359496"/>
          </a:xfrm>
          <a:prstGeom prst="rect">
            <a:avLst/>
          </a:prstGeom>
        </p:spPr>
      </p:pic>
      <p:pic>
        <p:nvPicPr>
          <p:cNvPr id="2056" name="Picture 8" descr="SBA's $349B Paycheck Protection Program Runs Dry As Congress Considers  Additional Funding | Syndeo">
            <a:extLst>
              <a:ext uri="{FF2B5EF4-FFF2-40B4-BE49-F238E27FC236}">
                <a16:creationId xmlns:a16="http://schemas.microsoft.com/office/drawing/2014/main" id="{90928E54-98EE-734F-9634-56BC9A500C2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90142" y="2172787"/>
            <a:ext cx="991450" cy="619656"/>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Best Online Master's in Business Analytics Programs in 2022 | Fortune">
            <a:extLst>
              <a:ext uri="{FF2B5EF4-FFF2-40B4-BE49-F238E27FC236}">
                <a16:creationId xmlns:a16="http://schemas.microsoft.com/office/drawing/2014/main" id="{44FDE0FC-5BDB-5143-9583-4624A2BD050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58934" y="1309"/>
            <a:ext cx="1330452" cy="886968"/>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I made a few alternate sub Mascots/Logos and I hope you idiots like them :  r/wallstreetbets">
            <a:extLst>
              <a:ext uri="{FF2B5EF4-FFF2-40B4-BE49-F238E27FC236}">
                <a16:creationId xmlns:a16="http://schemas.microsoft.com/office/drawing/2014/main" id="{4979CA39-31C7-6044-86C8-6F574E3FFB4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93391" y="246518"/>
            <a:ext cx="1662514" cy="1246887"/>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Here is Kim Jong WSB kid for all the memes this week : r/wallstreetbets">
            <a:extLst>
              <a:ext uri="{FF2B5EF4-FFF2-40B4-BE49-F238E27FC236}">
                <a16:creationId xmlns:a16="http://schemas.microsoft.com/office/drawing/2014/main" id="{96FD02AD-6014-D446-8D30-0ACB3A4F130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40079" y="1010406"/>
            <a:ext cx="1099543" cy="69414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E9CDCAE6-F42E-E74F-82E6-69D8EA321C56}"/>
              </a:ext>
            </a:extLst>
          </p:cNvPr>
          <p:cNvPicPr>
            <a:picLocks noChangeAspect="1"/>
          </p:cNvPicPr>
          <p:nvPr/>
        </p:nvPicPr>
        <p:blipFill>
          <a:blip r:embed="rId19"/>
          <a:stretch>
            <a:fillRect/>
          </a:stretch>
        </p:blipFill>
        <p:spPr>
          <a:xfrm>
            <a:off x="1683296" y="5422601"/>
            <a:ext cx="883827" cy="883827"/>
          </a:xfrm>
          <a:prstGeom prst="rect">
            <a:avLst/>
          </a:prstGeom>
        </p:spPr>
      </p:pic>
      <p:pic>
        <p:nvPicPr>
          <p:cNvPr id="74" name="Picture 73">
            <a:extLst>
              <a:ext uri="{FF2B5EF4-FFF2-40B4-BE49-F238E27FC236}">
                <a16:creationId xmlns:a16="http://schemas.microsoft.com/office/drawing/2014/main" id="{2E471719-9A8F-5C40-BD31-635B7815EA1C}"/>
              </a:ext>
            </a:extLst>
          </p:cNvPr>
          <p:cNvPicPr>
            <a:picLocks noChangeAspect="1"/>
          </p:cNvPicPr>
          <p:nvPr/>
        </p:nvPicPr>
        <p:blipFill>
          <a:blip r:embed="rId20"/>
          <a:stretch>
            <a:fillRect/>
          </a:stretch>
        </p:blipFill>
        <p:spPr>
          <a:xfrm>
            <a:off x="12947" y="5484329"/>
            <a:ext cx="844533" cy="844533"/>
          </a:xfrm>
          <a:prstGeom prst="rect">
            <a:avLst/>
          </a:prstGeom>
        </p:spPr>
      </p:pic>
      <p:pic>
        <p:nvPicPr>
          <p:cNvPr id="80" name="Picture 79">
            <a:extLst>
              <a:ext uri="{FF2B5EF4-FFF2-40B4-BE49-F238E27FC236}">
                <a16:creationId xmlns:a16="http://schemas.microsoft.com/office/drawing/2014/main" id="{A77C0D26-67D5-3345-8626-70CF4E004FB4}"/>
              </a:ext>
            </a:extLst>
          </p:cNvPr>
          <p:cNvPicPr>
            <a:picLocks noChangeAspect="1"/>
          </p:cNvPicPr>
          <p:nvPr/>
        </p:nvPicPr>
        <p:blipFill>
          <a:blip r:embed="rId21"/>
          <a:stretch>
            <a:fillRect/>
          </a:stretch>
        </p:blipFill>
        <p:spPr>
          <a:xfrm>
            <a:off x="3033514" y="5769529"/>
            <a:ext cx="1084677" cy="1084677"/>
          </a:xfrm>
          <a:prstGeom prst="rect">
            <a:avLst/>
          </a:prstGeom>
        </p:spPr>
      </p:pic>
      <p:sp>
        <p:nvSpPr>
          <p:cNvPr id="82" name="TextBox 81">
            <a:extLst>
              <a:ext uri="{FF2B5EF4-FFF2-40B4-BE49-F238E27FC236}">
                <a16:creationId xmlns:a16="http://schemas.microsoft.com/office/drawing/2014/main" id="{0EEBD5C9-3589-6748-9F36-903810411A2F}"/>
              </a:ext>
            </a:extLst>
          </p:cNvPr>
          <p:cNvSpPr txBox="1"/>
          <p:nvPr/>
        </p:nvSpPr>
        <p:spPr>
          <a:xfrm>
            <a:off x="-7782" y="6227693"/>
            <a:ext cx="936267" cy="369332"/>
          </a:xfrm>
          <a:prstGeom prst="rect">
            <a:avLst/>
          </a:prstGeom>
          <a:noFill/>
        </p:spPr>
        <p:txBody>
          <a:bodyPr wrap="square" rtlCol="0">
            <a:spAutoFit/>
          </a:bodyPr>
          <a:lstStyle/>
          <a:p>
            <a:pPr algn="ctr"/>
            <a:r>
              <a:rPr lang="en-US" sz="900" b="1" dirty="0">
                <a:solidFill>
                  <a:srgbClr val="FF6E0C"/>
                </a:solidFill>
              </a:rPr>
              <a:t>Programmer</a:t>
            </a:r>
            <a:r>
              <a:rPr lang="en-US" sz="900" b="1" dirty="0"/>
              <a:t> </a:t>
            </a:r>
            <a:r>
              <a:rPr lang="en-US" sz="900" b="1" i="1" dirty="0">
                <a:solidFill>
                  <a:srgbClr val="2D3D6C"/>
                </a:solidFill>
              </a:rPr>
              <a:t>Matt</a:t>
            </a:r>
          </a:p>
        </p:txBody>
      </p:sp>
      <p:sp>
        <p:nvSpPr>
          <p:cNvPr id="133" name="TextBox 132">
            <a:extLst>
              <a:ext uri="{FF2B5EF4-FFF2-40B4-BE49-F238E27FC236}">
                <a16:creationId xmlns:a16="http://schemas.microsoft.com/office/drawing/2014/main" id="{C082F34C-5821-DD45-BF9D-7EDFEACBE1B3}"/>
              </a:ext>
            </a:extLst>
          </p:cNvPr>
          <p:cNvSpPr txBox="1"/>
          <p:nvPr/>
        </p:nvSpPr>
        <p:spPr>
          <a:xfrm>
            <a:off x="1687496" y="6334854"/>
            <a:ext cx="936267" cy="369332"/>
          </a:xfrm>
          <a:prstGeom prst="rect">
            <a:avLst/>
          </a:prstGeom>
          <a:noFill/>
        </p:spPr>
        <p:txBody>
          <a:bodyPr wrap="square" rtlCol="0">
            <a:spAutoFit/>
          </a:bodyPr>
          <a:lstStyle/>
          <a:p>
            <a:pPr algn="ctr"/>
            <a:r>
              <a:rPr lang="en-US" sz="900" b="1" dirty="0">
                <a:solidFill>
                  <a:srgbClr val="FF6E0C"/>
                </a:solidFill>
              </a:rPr>
              <a:t>Data Analyst </a:t>
            </a:r>
          </a:p>
          <a:p>
            <a:pPr algn="ctr"/>
            <a:r>
              <a:rPr lang="en-US" sz="900" b="1" i="1" dirty="0">
                <a:solidFill>
                  <a:srgbClr val="2D3D6C"/>
                </a:solidFill>
              </a:rPr>
              <a:t>Matt</a:t>
            </a:r>
          </a:p>
        </p:txBody>
      </p:sp>
      <p:sp>
        <p:nvSpPr>
          <p:cNvPr id="134" name="TextBox 133">
            <a:extLst>
              <a:ext uri="{FF2B5EF4-FFF2-40B4-BE49-F238E27FC236}">
                <a16:creationId xmlns:a16="http://schemas.microsoft.com/office/drawing/2014/main" id="{41C6ECDC-9FF9-D246-8B4A-5EC64962B8F5}"/>
              </a:ext>
            </a:extLst>
          </p:cNvPr>
          <p:cNvSpPr txBox="1"/>
          <p:nvPr/>
        </p:nvSpPr>
        <p:spPr>
          <a:xfrm>
            <a:off x="2400897" y="6019027"/>
            <a:ext cx="936267" cy="507831"/>
          </a:xfrm>
          <a:prstGeom prst="rect">
            <a:avLst/>
          </a:prstGeom>
          <a:noFill/>
        </p:spPr>
        <p:txBody>
          <a:bodyPr wrap="square" rtlCol="0">
            <a:spAutoFit/>
          </a:bodyPr>
          <a:lstStyle/>
          <a:p>
            <a:pPr algn="ctr"/>
            <a:r>
              <a:rPr lang="en-US" sz="900" b="1" dirty="0">
                <a:solidFill>
                  <a:srgbClr val="FF6E0C"/>
                </a:solidFill>
              </a:rPr>
              <a:t>Project Manager</a:t>
            </a:r>
          </a:p>
          <a:p>
            <a:pPr algn="ctr"/>
            <a:r>
              <a:rPr lang="en-US" sz="900" b="1" i="1" dirty="0">
                <a:solidFill>
                  <a:srgbClr val="2D3D6C"/>
                </a:solidFill>
              </a:rPr>
              <a:t>Matt</a:t>
            </a:r>
          </a:p>
        </p:txBody>
      </p:sp>
      <p:sp>
        <p:nvSpPr>
          <p:cNvPr id="135" name="TextBox 134">
            <a:extLst>
              <a:ext uri="{FF2B5EF4-FFF2-40B4-BE49-F238E27FC236}">
                <a16:creationId xmlns:a16="http://schemas.microsoft.com/office/drawing/2014/main" id="{CD3C6102-50EF-1344-9AE5-10E107B15B4E}"/>
              </a:ext>
            </a:extLst>
          </p:cNvPr>
          <p:cNvSpPr txBox="1"/>
          <p:nvPr/>
        </p:nvSpPr>
        <p:spPr>
          <a:xfrm>
            <a:off x="4077390" y="6045389"/>
            <a:ext cx="936267" cy="507831"/>
          </a:xfrm>
          <a:prstGeom prst="rect">
            <a:avLst/>
          </a:prstGeom>
          <a:noFill/>
        </p:spPr>
        <p:txBody>
          <a:bodyPr wrap="square" rtlCol="0">
            <a:spAutoFit/>
          </a:bodyPr>
          <a:lstStyle/>
          <a:p>
            <a:pPr algn="ctr"/>
            <a:r>
              <a:rPr lang="en-US" sz="900" b="1" dirty="0">
                <a:solidFill>
                  <a:srgbClr val="FF6E0C"/>
                </a:solidFill>
              </a:rPr>
              <a:t>Stock Market Researcher</a:t>
            </a:r>
          </a:p>
          <a:p>
            <a:pPr algn="ctr"/>
            <a:r>
              <a:rPr lang="en-US" sz="900" b="1" i="1" dirty="0">
                <a:solidFill>
                  <a:srgbClr val="2D3D6C"/>
                </a:solidFill>
              </a:rPr>
              <a:t>Matt</a:t>
            </a:r>
          </a:p>
        </p:txBody>
      </p:sp>
      <p:sp>
        <p:nvSpPr>
          <p:cNvPr id="136" name="TextBox 135">
            <a:extLst>
              <a:ext uri="{FF2B5EF4-FFF2-40B4-BE49-F238E27FC236}">
                <a16:creationId xmlns:a16="http://schemas.microsoft.com/office/drawing/2014/main" id="{E0FA83A5-A784-7E4B-969A-28A0B30E38C5}"/>
              </a:ext>
            </a:extLst>
          </p:cNvPr>
          <p:cNvSpPr txBox="1"/>
          <p:nvPr/>
        </p:nvSpPr>
        <p:spPr>
          <a:xfrm>
            <a:off x="860540" y="6110279"/>
            <a:ext cx="936267" cy="507831"/>
          </a:xfrm>
          <a:prstGeom prst="rect">
            <a:avLst/>
          </a:prstGeom>
          <a:noFill/>
        </p:spPr>
        <p:txBody>
          <a:bodyPr wrap="square" rtlCol="0">
            <a:spAutoFit/>
          </a:bodyPr>
          <a:lstStyle/>
          <a:p>
            <a:pPr algn="ctr"/>
            <a:r>
              <a:rPr lang="en-US" sz="900" b="1" dirty="0"/>
              <a:t> </a:t>
            </a:r>
            <a:r>
              <a:rPr lang="en-US" sz="900" b="1" dirty="0">
                <a:solidFill>
                  <a:srgbClr val="FF6E0C"/>
                </a:solidFill>
              </a:rPr>
              <a:t>Visuals UI Designer</a:t>
            </a:r>
          </a:p>
          <a:p>
            <a:pPr algn="ctr"/>
            <a:r>
              <a:rPr lang="en-US" sz="900" b="1" i="1" dirty="0">
                <a:solidFill>
                  <a:srgbClr val="2D3D6C"/>
                </a:solidFill>
              </a:rPr>
              <a:t>Matt</a:t>
            </a:r>
          </a:p>
        </p:txBody>
      </p:sp>
      <p:pic>
        <p:nvPicPr>
          <p:cNvPr id="137" name="Picture 136" descr="A picture containing bird, bird of prey&#10;&#10;Description automatically generated">
            <a:extLst>
              <a:ext uri="{FF2B5EF4-FFF2-40B4-BE49-F238E27FC236}">
                <a16:creationId xmlns:a16="http://schemas.microsoft.com/office/drawing/2014/main" id="{10D672F3-F6BB-9B4B-A217-8D66F7AB1C9F}"/>
              </a:ext>
            </a:extLst>
          </p:cNvPr>
          <p:cNvPicPr>
            <a:picLocks noChangeAspect="1"/>
          </p:cNvPicPr>
          <p:nvPr/>
        </p:nvPicPr>
        <p:blipFill>
          <a:blip r:embed="rId12"/>
          <a:stretch>
            <a:fillRect/>
          </a:stretch>
        </p:blipFill>
        <p:spPr>
          <a:xfrm>
            <a:off x="9194404" y="1181713"/>
            <a:ext cx="316479" cy="220744"/>
          </a:xfrm>
          <a:prstGeom prst="rect">
            <a:avLst/>
          </a:prstGeom>
        </p:spPr>
      </p:pic>
      <p:pic>
        <p:nvPicPr>
          <p:cNvPr id="138" name="Picture 137" descr="Logo&#10;&#10;Description automatically generated">
            <a:extLst>
              <a:ext uri="{FF2B5EF4-FFF2-40B4-BE49-F238E27FC236}">
                <a16:creationId xmlns:a16="http://schemas.microsoft.com/office/drawing/2014/main" id="{AA908F42-162B-8446-BDAC-B70AAC5CC53E}"/>
              </a:ext>
            </a:extLst>
          </p:cNvPr>
          <p:cNvPicPr>
            <a:picLocks noChangeAspect="1"/>
          </p:cNvPicPr>
          <p:nvPr/>
        </p:nvPicPr>
        <p:blipFill>
          <a:blip r:embed="rId4"/>
          <a:stretch>
            <a:fillRect/>
          </a:stretch>
        </p:blipFill>
        <p:spPr>
          <a:xfrm>
            <a:off x="9265776" y="1369311"/>
            <a:ext cx="195190" cy="170534"/>
          </a:xfrm>
          <a:prstGeom prst="rect">
            <a:avLst/>
          </a:prstGeom>
        </p:spPr>
      </p:pic>
      <p:pic>
        <p:nvPicPr>
          <p:cNvPr id="140" name="Picture 139" descr="Logo&#10;&#10;Description automatically generated">
            <a:extLst>
              <a:ext uri="{FF2B5EF4-FFF2-40B4-BE49-F238E27FC236}">
                <a16:creationId xmlns:a16="http://schemas.microsoft.com/office/drawing/2014/main" id="{0B91C1C5-29F3-0B49-AC84-FBEA685FDBF7}"/>
              </a:ext>
            </a:extLst>
          </p:cNvPr>
          <p:cNvPicPr>
            <a:picLocks noChangeAspect="1"/>
          </p:cNvPicPr>
          <p:nvPr/>
        </p:nvPicPr>
        <p:blipFill>
          <a:blip r:embed="rId14"/>
          <a:stretch>
            <a:fillRect/>
          </a:stretch>
        </p:blipFill>
        <p:spPr>
          <a:xfrm>
            <a:off x="9265776" y="625474"/>
            <a:ext cx="173736" cy="173736"/>
          </a:xfrm>
          <a:prstGeom prst="rect">
            <a:avLst/>
          </a:prstGeom>
        </p:spPr>
      </p:pic>
      <p:pic>
        <p:nvPicPr>
          <p:cNvPr id="141" name="Picture 22" descr="I made a few alternate sub Mascots/Logos and I hope you idiots like them :  r/wallstreetbets">
            <a:extLst>
              <a:ext uri="{FF2B5EF4-FFF2-40B4-BE49-F238E27FC236}">
                <a16:creationId xmlns:a16="http://schemas.microsoft.com/office/drawing/2014/main" id="{1163AA9D-F279-1244-BB2E-F907AEE17E0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216274" y="765827"/>
            <a:ext cx="349233" cy="261925"/>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Cathie Wood: Founder and CEO of Ark Invest | #44 | Cointelegraph Top 100">
            <a:extLst>
              <a:ext uri="{FF2B5EF4-FFF2-40B4-BE49-F238E27FC236}">
                <a16:creationId xmlns:a16="http://schemas.microsoft.com/office/drawing/2014/main" id="{65F1B181-60FB-C74C-8BA0-5CE99AC42598}"/>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280501" y="931164"/>
            <a:ext cx="177040" cy="177040"/>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24" descr="Here is Kim Jong WSB kid for all the memes this week : r/wallstreetbets">
            <a:extLst>
              <a:ext uri="{FF2B5EF4-FFF2-40B4-BE49-F238E27FC236}">
                <a16:creationId xmlns:a16="http://schemas.microsoft.com/office/drawing/2014/main" id="{0ADFF5B9-D634-F04F-84B2-B08EC186C80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242304" y="1062599"/>
            <a:ext cx="252560" cy="159442"/>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142" descr="Icon&#10;&#10;Description automatically generated">
            <a:extLst>
              <a:ext uri="{FF2B5EF4-FFF2-40B4-BE49-F238E27FC236}">
                <a16:creationId xmlns:a16="http://schemas.microsoft.com/office/drawing/2014/main" id="{8FAB5B70-5F93-A747-AB7C-5C10AE349BF2}"/>
              </a:ext>
            </a:extLst>
          </p:cNvPr>
          <p:cNvPicPr>
            <a:picLocks noChangeAspect="1"/>
          </p:cNvPicPr>
          <p:nvPr/>
        </p:nvPicPr>
        <p:blipFill>
          <a:blip r:embed="rId23"/>
          <a:stretch>
            <a:fillRect/>
          </a:stretch>
        </p:blipFill>
        <p:spPr>
          <a:xfrm>
            <a:off x="9297189" y="1515432"/>
            <a:ext cx="142323" cy="127184"/>
          </a:xfrm>
          <a:prstGeom prst="rect">
            <a:avLst/>
          </a:prstGeom>
        </p:spPr>
      </p:pic>
      <p:pic>
        <p:nvPicPr>
          <p:cNvPr id="144" name="Picture 8" descr="SBA's $349B Paycheck Protection Program Runs Dry As Congress Considers  Additional Funding | Syndeo">
            <a:extLst>
              <a:ext uri="{FF2B5EF4-FFF2-40B4-BE49-F238E27FC236}">
                <a16:creationId xmlns:a16="http://schemas.microsoft.com/office/drawing/2014/main" id="{5398673B-887E-6F46-9398-E57F705F4BB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594180" y="1324497"/>
            <a:ext cx="539309" cy="337068"/>
          </a:xfrm>
          <a:prstGeom prst="rect">
            <a:avLst/>
          </a:prstGeom>
          <a:noFill/>
          <a:extLst>
            <a:ext uri="{909E8E84-426E-40DD-AFC4-6F175D3DCCD1}">
              <a14:hiddenFill xmlns:a14="http://schemas.microsoft.com/office/drawing/2010/main">
                <a:solidFill>
                  <a:srgbClr val="FFFFFF"/>
                </a:solidFill>
              </a14:hiddenFill>
            </a:ext>
          </a:extLst>
        </p:spPr>
      </p:pic>
      <p:sp>
        <p:nvSpPr>
          <p:cNvPr id="83" name="TextBox 82">
            <a:extLst>
              <a:ext uri="{FF2B5EF4-FFF2-40B4-BE49-F238E27FC236}">
                <a16:creationId xmlns:a16="http://schemas.microsoft.com/office/drawing/2014/main" id="{7CA26233-033C-0041-AAF2-D19A54013F20}"/>
              </a:ext>
            </a:extLst>
          </p:cNvPr>
          <p:cNvSpPr txBox="1"/>
          <p:nvPr/>
        </p:nvSpPr>
        <p:spPr>
          <a:xfrm>
            <a:off x="10469034" y="341082"/>
            <a:ext cx="1906178" cy="369332"/>
          </a:xfrm>
          <a:prstGeom prst="rect">
            <a:avLst/>
          </a:prstGeom>
          <a:noFill/>
        </p:spPr>
        <p:txBody>
          <a:bodyPr wrap="square" rtlCol="0">
            <a:spAutoFit/>
          </a:bodyPr>
          <a:lstStyle/>
          <a:p>
            <a:pPr algn="l"/>
            <a:r>
              <a:rPr lang="en-US" sz="900" b="1" i="1" dirty="0">
                <a:solidFill>
                  <a:srgbClr val="22BEE3"/>
                </a:solidFill>
              </a:rPr>
              <a:t>*All strategies are buy/hold</a:t>
            </a:r>
          </a:p>
          <a:p>
            <a:pPr algn="l"/>
            <a:endParaRPr lang="en-US" sz="900" i="1" dirty="0" err="1">
              <a:solidFill>
                <a:srgbClr val="22BEE3"/>
              </a:solidFill>
            </a:endParaRPr>
          </a:p>
        </p:txBody>
      </p:sp>
      <p:pic>
        <p:nvPicPr>
          <p:cNvPr id="2078" name="Picture 30" descr="Diamond hands HOLD Design WSB wall street bets' Trucker Cap | Spreadshirt">
            <a:extLst>
              <a:ext uri="{FF2B5EF4-FFF2-40B4-BE49-F238E27FC236}">
                <a16:creationId xmlns:a16="http://schemas.microsoft.com/office/drawing/2014/main" id="{BF683FCB-9ABC-9344-AB44-4138D58C2CC7}"/>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1368574" y="688133"/>
            <a:ext cx="506368" cy="506368"/>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descr="Chart, histogram&#10;&#10;Description automatically generated">
            <a:extLst>
              <a:ext uri="{FF2B5EF4-FFF2-40B4-BE49-F238E27FC236}">
                <a16:creationId xmlns:a16="http://schemas.microsoft.com/office/drawing/2014/main" id="{D6459D58-7EA9-4746-93EF-C8D73A4A71ED}"/>
              </a:ext>
            </a:extLst>
          </p:cNvPr>
          <p:cNvPicPr>
            <a:picLocks noChangeAspect="1"/>
          </p:cNvPicPr>
          <p:nvPr/>
        </p:nvPicPr>
        <p:blipFill>
          <a:blip r:embed="rId25"/>
          <a:stretch>
            <a:fillRect/>
          </a:stretch>
        </p:blipFill>
        <p:spPr>
          <a:xfrm>
            <a:off x="5664354" y="3091281"/>
            <a:ext cx="3275533" cy="1644331"/>
          </a:xfrm>
          <a:prstGeom prst="rect">
            <a:avLst/>
          </a:prstGeom>
        </p:spPr>
      </p:pic>
      <p:pic>
        <p:nvPicPr>
          <p:cNvPr id="150" name="Picture 149" descr="Text, logo, company name&#10;&#10;Description automatically generated">
            <a:extLst>
              <a:ext uri="{FF2B5EF4-FFF2-40B4-BE49-F238E27FC236}">
                <a16:creationId xmlns:a16="http://schemas.microsoft.com/office/drawing/2014/main" id="{36C750B7-B35F-274C-AB00-72FCE46FB202}"/>
              </a:ext>
            </a:extLst>
          </p:cNvPr>
          <p:cNvPicPr>
            <a:picLocks noChangeAspect="1"/>
          </p:cNvPicPr>
          <p:nvPr/>
        </p:nvPicPr>
        <p:blipFill>
          <a:blip r:embed="rId26"/>
          <a:stretch>
            <a:fillRect/>
          </a:stretch>
        </p:blipFill>
        <p:spPr>
          <a:xfrm>
            <a:off x="1864943" y="4014685"/>
            <a:ext cx="628322" cy="163717"/>
          </a:xfrm>
          <a:prstGeom prst="rect">
            <a:avLst/>
          </a:prstGeom>
        </p:spPr>
      </p:pic>
      <p:pic>
        <p:nvPicPr>
          <p:cNvPr id="89" name="Picture 88" descr="Text&#10;&#10;Description automatically generated">
            <a:extLst>
              <a:ext uri="{FF2B5EF4-FFF2-40B4-BE49-F238E27FC236}">
                <a16:creationId xmlns:a16="http://schemas.microsoft.com/office/drawing/2014/main" id="{96E65B1A-F750-9A46-9124-35A177F028E0}"/>
              </a:ext>
            </a:extLst>
          </p:cNvPr>
          <p:cNvPicPr>
            <a:picLocks noChangeAspect="1"/>
          </p:cNvPicPr>
          <p:nvPr/>
        </p:nvPicPr>
        <p:blipFill>
          <a:blip r:embed="rId27"/>
          <a:stretch>
            <a:fillRect/>
          </a:stretch>
        </p:blipFill>
        <p:spPr>
          <a:xfrm>
            <a:off x="2564637" y="1554688"/>
            <a:ext cx="3235959" cy="1515945"/>
          </a:xfrm>
          <a:prstGeom prst="rect">
            <a:avLst/>
          </a:prstGeom>
        </p:spPr>
      </p:pic>
      <p:pic>
        <p:nvPicPr>
          <p:cNvPr id="61" name="Picture 60" descr="Logo&#10;&#10;Description automatically generated with medium confidence">
            <a:extLst>
              <a:ext uri="{FF2B5EF4-FFF2-40B4-BE49-F238E27FC236}">
                <a16:creationId xmlns:a16="http://schemas.microsoft.com/office/drawing/2014/main" id="{611DAF22-6130-CA45-938F-B1D7B2B8267A}"/>
              </a:ext>
            </a:extLst>
          </p:cNvPr>
          <p:cNvPicPr>
            <a:picLocks noChangeAspect="1"/>
          </p:cNvPicPr>
          <p:nvPr/>
        </p:nvPicPr>
        <p:blipFill>
          <a:blip r:embed="rId28"/>
          <a:stretch>
            <a:fillRect/>
          </a:stretch>
        </p:blipFill>
        <p:spPr>
          <a:xfrm>
            <a:off x="2545544" y="2733509"/>
            <a:ext cx="988590" cy="346357"/>
          </a:xfrm>
          <a:prstGeom prst="rect">
            <a:avLst/>
          </a:prstGeom>
        </p:spPr>
      </p:pic>
      <p:pic>
        <p:nvPicPr>
          <p:cNvPr id="59" name="Picture 58" descr="Icon&#10;&#10;Description automatically generated">
            <a:extLst>
              <a:ext uri="{FF2B5EF4-FFF2-40B4-BE49-F238E27FC236}">
                <a16:creationId xmlns:a16="http://schemas.microsoft.com/office/drawing/2014/main" id="{A3B8518B-B21A-F745-A2F6-A784B0F35839}"/>
              </a:ext>
            </a:extLst>
          </p:cNvPr>
          <p:cNvPicPr>
            <a:picLocks noChangeAspect="1"/>
          </p:cNvPicPr>
          <p:nvPr/>
        </p:nvPicPr>
        <p:blipFill>
          <a:blip r:embed="rId29"/>
          <a:stretch>
            <a:fillRect/>
          </a:stretch>
        </p:blipFill>
        <p:spPr>
          <a:xfrm>
            <a:off x="2598280" y="1558198"/>
            <a:ext cx="322678" cy="321423"/>
          </a:xfrm>
          <a:prstGeom prst="rect">
            <a:avLst/>
          </a:prstGeom>
        </p:spPr>
      </p:pic>
      <p:pic>
        <p:nvPicPr>
          <p:cNvPr id="2080" name="Picture 32">
            <a:extLst>
              <a:ext uri="{FF2B5EF4-FFF2-40B4-BE49-F238E27FC236}">
                <a16:creationId xmlns:a16="http://schemas.microsoft.com/office/drawing/2014/main" id="{5397663C-AA44-CD4B-8B50-E2AE616468EA}"/>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401323" y="2707535"/>
            <a:ext cx="352771" cy="346357"/>
          </a:xfrm>
          <a:prstGeom prst="rect">
            <a:avLst/>
          </a:prstGeom>
          <a:noFill/>
          <a:extLst>
            <a:ext uri="{909E8E84-426E-40DD-AFC4-6F175D3DCCD1}">
              <a14:hiddenFill xmlns:a14="http://schemas.microsoft.com/office/drawing/2010/main">
                <a:solidFill>
                  <a:srgbClr val="FFFFFF"/>
                </a:solidFill>
              </a14:hiddenFill>
            </a:ext>
          </a:extLst>
        </p:spPr>
      </p:pic>
      <p:cxnSp>
        <p:nvCxnSpPr>
          <p:cNvPr id="111" name="Elbow Connector 110">
            <a:extLst>
              <a:ext uri="{FF2B5EF4-FFF2-40B4-BE49-F238E27FC236}">
                <a16:creationId xmlns:a16="http://schemas.microsoft.com/office/drawing/2014/main" id="{043CEC7A-ABDD-6840-B83A-64D6110EE1CD}"/>
              </a:ext>
            </a:extLst>
          </p:cNvPr>
          <p:cNvCxnSpPr>
            <a:cxnSpLocks/>
            <a:endCxn id="61" idx="1"/>
          </p:cNvCxnSpPr>
          <p:nvPr/>
        </p:nvCxnSpPr>
        <p:spPr>
          <a:xfrm rot="5400000">
            <a:off x="2139050" y="2286116"/>
            <a:ext cx="1027067" cy="214077"/>
          </a:xfrm>
          <a:prstGeom prst="bentConnector4">
            <a:avLst>
              <a:gd name="adj1" fmla="val 41569"/>
              <a:gd name="adj2" fmla="val 206784"/>
            </a:avLst>
          </a:prstGeom>
          <a:ln w="12700">
            <a:solidFill>
              <a:srgbClr val="FF6E0C"/>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Elbow Connector 112">
            <a:extLst>
              <a:ext uri="{FF2B5EF4-FFF2-40B4-BE49-F238E27FC236}">
                <a16:creationId xmlns:a16="http://schemas.microsoft.com/office/drawing/2014/main" id="{F82C0B6B-E9AF-CF46-95B4-A91DCDCF1DEF}"/>
              </a:ext>
            </a:extLst>
          </p:cNvPr>
          <p:cNvCxnSpPr>
            <a:endCxn id="2080" idx="1"/>
          </p:cNvCxnSpPr>
          <p:nvPr/>
        </p:nvCxnSpPr>
        <p:spPr>
          <a:xfrm flipV="1">
            <a:off x="3534134" y="2880714"/>
            <a:ext cx="1867189" cy="25973"/>
          </a:xfrm>
          <a:prstGeom prst="bentConnector3">
            <a:avLst/>
          </a:prstGeom>
          <a:ln w="12700">
            <a:solidFill>
              <a:srgbClr val="FF6E0C"/>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Elbow Connector 114">
            <a:extLst>
              <a:ext uri="{FF2B5EF4-FFF2-40B4-BE49-F238E27FC236}">
                <a16:creationId xmlns:a16="http://schemas.microsoft.com/office/drawing/2014/main" id="{E3ED0717-C266-D049-9603-4CFD04C2B596}"/>
              </a:ext>
            </a:extLst>
          </p:cNvPr>
          <p:cNvCxnSpPr>
            <a:stCxn id="2080" idx="0"/>
            <a:endCxn id="59" idx="3"/>
          </p:cNvCxnSpPr>
          <p:nvPr/>
        </p:nvCxnSpPr>
        <p:spPr>
          <a:xfrm rot="16200000" flipV="1">
            <a:off x="3755022" y="884847"/>
            <a:ext cx="988625" cy="2656751"/>
          </a:xfrm>
          <a:prstGeom prst="bentConnector2">
            <a:avLst/>
          </a:prstGeom>
          <a:ln w="12700">
            <a:solidFill>
              <a:srgbClr val="FF6E0C"/>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8BC3DCF-2FBC-EE4E-B658-9AA8D9A1C791}"/>
              </a:ext>
            </a:extLst>
          </p:cNvPr>
          <p:cNvSpPr txBox="1"/>
          <p:nvPr/>
        </p:nvSpPr>
        <p:spPr>
          <a:xfrm>
            <a:off x="3150476" y="1505095"/>
            <a:ext cx="2121000" cy="246221"/>
          </a:xfrm>
          <a:prstGeom prst="rect">
            <a:avLst/>
          </a:prstGeom>
          <a:noFill/>
        </p:spPr>
        <p:txBody>
          <a:bodyPr wrap="square" rtlCol="0">
            <a:spAutoFit/>
          </a:bodyPr>
          <a:lstStyle/>
          <a:p>
            <a:pPr algn="ctr"/>
            <a:r>
              <a:rPr lang="en-US" sz="1000" b="1" i="1" dirty="0"/>
              <a:t>CI/CD DevOps Pipe-Line</a:t>
            </a:r>
          </a:p>
        </p:txBody>
      </p:sp>
      <p:pic>
        <p:nvPicPr>
          <p:cNvPr id="2088" name="Picture 40" descr="Github Icon - Download in Flat Style">
            <a:extLst>
              <a:ext uri="{FF2B5EF4-FFF2-40B4-BE49-F238E27FC236}">
                <a16:creationId xmlns:a16="http://schemas.microsoft.com/office/drawing/2014/main" id="{E3CFD123-21FB-814F-802D-7B7490836115}"/>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457784" y="1565825"/>
            <a:ext cx="314667" cy="314667"/>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Chart, histogram&#10;&#10;Description automatically generated">
            <a:extLst>
              <a:ext uri="{FF2B5EF4-FFF2-40B4-BE49-F238E27FC236}">
                <a16:creationId xmlns:a16="http://schemas.microsoft.com/office/drawing/2014/main" id="{1BA9CDCF-E4DB-B845-923D-4EA29450297F}"/>
              </a:ext>
            </a:extLst>
          </p:cNvPr>
          <p:cNvPicPr>
            <a:picLocks noChangeAspect="1"/>
          </p:cNvPicPr>
          <p:nvPr/>
        </p:nvPicPr>
        <p:blipFill>
          <a:blip r:embed="rId32"/>
          <a:stretch>
            <a:fillRect/>
          </a:stretch>
        </p:blipFill>
        <p:spPr>
          <a:xfrm>
            <a:off x="2590884" y="4049722"/>
            <a:ext cx="3233249" cy="1726740"/>
          </a:xfrm>
          <a:prstGeom prst="rect">
            <a:avLst/>
          </a:prstGeom>
        </p:spPr>
      </p:pic>
      <p:pic>
        <p:nvPicPr>
          <p:cNvPr id="76" name="Picture 75">
            <a:extLst>
              <a:ext uri="{FF2B5EF4-FFF2-40B4-BE49-F238E27FC236}">
                <a16:creationId xmlns:a16="http://schemas.microsoft.com/office/drawing/2014/main" id="{FB900953-26D7-C441-95CE-BC8F4616A297}"/>
              </a:ext>
            </a:extLst>
          </p:cNvPr>
          <p:cNvPicPr>
            <a:picLocks noChangeAspect="1"/>
          </p:cNvPicPr>
          <p:nvPr/>
        </p:nvPicPr>
        <p:blipFill>
          <a:blip r:embed="rId33"/>
          <a:stretch>
            <a:fillRect/>
          </a:stretch>
        </p:blipFill>
        <p:spPr>
          <a:xfrm>
            <a:off x="950735" y="5412675"/>
            <a:ext cx="755878" cy="755878"/>
          </a:xfrm>
          <a:prstGeom prst="rect">
            <a:avLst/>
          </a:prstGeom>
        </p:spPr>
      </p:pic>
      <p:pic>
        <p:nvPicPr>
          <p:cNvPr id="78" name="Picture 77">
            <a:extLst>
              <a:ext uri="{FF2B5EF4-FFF2-40B4-BE49-F238E27FC236}">
                <a16:creationId xmlns:a16="http://schemas.microsoft.com/office/drawing/2014/main" id="{2ABBD30A-A9C9-1640-BB83-BE2CC3599F98}"/>
              </a:ext>
            </a:extLst>
          </p:cNvPr>
          <p:cNvPicPr>
            <a:picLocks noChangeAspect="1"/>
          </p:cNvPicPr>
          <p:nvPr/>
        </p:nvPicPr>
        <p:blipFill>
          <a:blip r:embed="rId34"/>
          <a:stretch>
            <a:fillRect/>
          </a:stretch>
        </p:blipFill>
        <p:spPr>
          <a:xfrm>
            <a:off x="4556624" y="5558980"/>
            <a:ext cx="1299208" cy="1299208"/>
          </a:xfrm>
          <a:prstGeom prst="rect">
            <a:avLst/>
          </a:prstGeom>
        </p:spPr>
      </p:pic>
      <p:pic>
        <p:nvPicPr>
          <p:cNvPr id="193" name="Picture 2" descr="WHOOP APK 4.65.0 for Android – Download WHOOP APK Latest Version from  APKFab.com">
            <a:extLst>
              <a:ext uri="{FF2B5EF4-FFF2-40B4-BE49-F238E27FC236}">
                <a16:creationId xmlns:a16="http://schemas.microsoft.com/office/drawing/2014/main" id="{FB422588-955E-FF47-AED6-FEEAD276E50F}"/>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5330932" y="288777"/>
            <a:ext cx="412804" cy="412804"/>
          </a:xfrm>
          <a:prstGeom prst="rect">
            <a:avLst/>
          </a:prstGeom>
          <a:noFill/>
          <a:extLst>
            <a:ext uri="{909E8E84-426E-40DD-AFC4-6F175D3DCCD1}">
              <a14:hiddenFill xmlns:a14="http://schemas.microsoft.com/office/drawing/2010/main">
                <a:solidFill>
                  <a:srgbClr val="FFFFFF"/>
                </a:solidFill>
              </a14:hiddenFill>
            </a:ext>
          </a:extLst>
        </p:spPr>
      </p:pic>
      <p:sp>
        <p:nvSpPr>
          <p:cNvPr id="195" name="TextBox 194">
            <a:extLst>
              <a:ext uri="{FF2B5EF4-FFF2-40B4-BE49-F238E27FC236}">
                <a16:creationId xmlns:a16="http://schemas.microsoft.com/office/drawing/2014/main" id="{EE93FF5A-99C7-4041-A494-10C82959819B}"/>
              </a:ext>
            </a:extLst>
          </p:cNvPr>
          <p:cNvSpPr txBox="1"/>
          <p:nvPr/>
        </p:nvSpPr>
        <p:spPr>
          <a:xfrm>
            <a:off x="7047204" y="221927"/>
            <a:ext cx="1591207" cy="338554"/>
          </a:xfrm>
          <a:prstGeom prst="rect">
            <a:avLst/>
          </a:prstGeom>
          <a:solidFill>
            <a:schemeClr val="tx1"/>
          </a:solidFill>
        </p:spPr>
        <p:txBody>
          <a:bodyPr wrap="square" rtlCol="0">
            <a:spAutoFit/>
          </a:bodyPr>
          <a:lstStyle/>
          <a:p>
            <a:pPr algn="l"/>
            <a:r>
              <a:rPr lang="en-US" sz="800" b="1" dirty="0">
                <a:solidFill>
                  <a:srgbClr val="FF0000"/>
                </a:solidFill>
              </a:rPr>
              <a:t>Project Delays</a:t>
            </a:r>
          </a:p>
          <a:p>
            <a:pPr marL="171450" indent="-171450" algn="l">
              <a:buFont typeface="Arial" panose="020B0604020202020204" pitchFamily="34" charset="0"/>
              <a:buChar char="•"/>
            </a:pPr>
            <a:r>
              <a:rPr lang="en-US" sz="800" b="1" dirty="0">
                <a:solidFill>
                  <a:srgbClr val="FF0000"/>
                </a:solidFill>
              </a:rPr>
              <a:t>Reason: COVID Illness</a:t>
            </a:r>
          </a:p>
        </p:txBody>
      </p:sp>
      <p:graphicFrame>
        <p:nvGraphicFramePr>
          <p:cNvPr id="201" name="Table 200">
            <a:extLst>
              <a:ext uri="{FF2B5EF4-FFF2-40B4-BE49-F238E27FC236}">
                <a16:creationId xmlns:a16="http://schemas.microsoft.com/office/drawing/2014/main" id="{B78AAC40-DDAB-CF48-AE10-881415549DF1}"/>
              </a:ext>
            </a:extLst>
          </p:cNvPr>
          <p:cNvGraphicFramePr>
            <a:graphicFrameLocks noGrp="1"/>
          </p:cNvGraphicFramePr>
          <p:nvPr>
            <p:extLst>
              <p:ext uri="{D42A27DB-BD31-4B8C-83A1-F6EECF244321}">
                <p14:modId xmlns:p14="http://schemas.microsoft.com/office/powerpoint/2010/main" val="632725146"/>
              </p:ext>
            </p:extLst>
          </p:nvPr>
        </p:nvGraphicFramePr>
        <p:xfrm>
          <a:off x="5797675" y="4682938"/>
          <a:ext cx="3156759" cy="2190750"/>
        </p:xfrm>
        <a:graphic>
          <a:graphicData uri="http://schemas.openxmlformats.org/drawingml/2006/table">
            <a:tbl>
              <a:tblPr>
                <a:tableStyleId>{9D7B26C5-4107-4FEC-AEDC-1716B250A1EF}</a:tableStyleId>
              </a:tblPr>
              <a:tblGrid>
                <a:gridCol w="3156759">
                  <a:extLst>
                    <a:ext uri="{9D8B030D-6E8A-4147-A177-3AD203B41FA5}">
                      <a16:colId xmlns:a16="http://schemas.microsoft.com/office/drawing/2014/main" val="2576959802"/>
                    </a:ext>
                  </a:extLst>
                </a:gridCol>
              </a:tblGrid>
              <a:tr h="602433">
                <a:tc>
                  <a:txBody>
                    <a:bodyPr/>
                    <a:lstStyle/>
                    <a:p>
                      <a:pPr algn="ctr" fontAlgn="b"/>
                      <a:r>
                        <a:rPr lang="en-US" sz="2000" b="1" u="none" strike="noStrike" dirty="0">
                          <a:solidFill>
                            <a:schemeClr val="bg1"/>
                          </a:solidFill>
                          <a:effectLst/>
                        </a:rPr>
                        <a:t>(CVS) COMPOSIT VALUE SCORE</a:t>
                      </a:r>
                      <a:endParaRPr lang="en-US" sz="2000" b="1" i="0" u="none" strike="noStrike" dirty="0">
                        <a:solidFill>
                          <a:schemeClr val="bg1"/>
                        </a:solidFill>
                        <a:effectLst/>
                        <a:latin typeface="Calibri" panose="020F0502020204030204" pitchFamily="34" charset="0"/>
                      </a:endParaRPr>
                    </a:p>
                  </a:txBody>
                  <a:tcPr marL="9525" marR="9525" marT="9525" marB="0" anchor="b">
                    <a:solidFill>
                      <a:srgbClr val="62D84E"/>
                    </a:solidFill>
                  </a:tcPr>
                </a:tc>
                <a:extLst>
                  <a:ext uri="{0D108BD9-81ED-4DB2-BD59-A6C34878D82A}">
                    <a16:rowId xmlns:a16="http://schemas.microsoft.com/office/drawing/2014/main" val="3596351650"/>
                  </a:ext>
                </a:extLst>
              </a:tr>
              <a:tr h="305850">
                <a:tc>
                  <a:txBody>
                    <a:bodyPr/>
                    <a:lstStyle/>
                    <a:p>
                      <a:pPr algn="ctr" fontAlgn="b"/>
                      <a:r>
                        <a:rPr lang="en-US" sz="2000" u="none" strike="noStrike" dirty="0">
                          <a:solidFill>
                            <a:schemeClr val="bg1"/>
                          </a:solidFill>
                          <a:effectLst/>
                        </a:rPr>
                        <a:t>5.5%</a:t>
                      </a:r>
                      <a:endParaRPr lang="en-US" sz="2000" b="0" i="0" u="none" strike="noStrike" dirty="0">
                        <a:solidFill>
                          <a:schemeClr val="bg1"/>
                        </a:solidFill>
                        <a:effectLst/>
                        <a:latin typeface="Calibri" panose="020F0502020204030204" pitchFamily="34" charset="0"/>
                      </a:endParaRPr>
                    </a:p>
                  </a:txBody>
                  <a:tcPr marL="9525" marR="9525" marT="9525" marB="0" anchor="b">
                    <a:solidFill>
                      <a:schemeClr val="accent1"/>
                    </a:solidFill>
                  </a:tcPr>
                </a:tc>
                <a:extLst>
                  <a:ext uri="{0D108BD9-81ED-4DB2-BD59-A6C34878D82A}">
                    <a16:rowId xmlns:a16="http://schemas.microsoft.com/office/drawing/2014/main" val="3967180658"/>
                  </a:ext>
                </a:extLst>
              </a:tr>
              <a:tr h="305850">
                <a:tc>
                  <a:txBody>
                    <a:bodyPr/>
                    <a:lstStyle/>
                    <a:p>
                      <a:pPr algn="ctr" fontAlgn="b"/>
                      <a:r>
                        <a:rPr lang="en-US" sz="2000" u="none" strike="noStrike" dirty="0">
                          <a:solidFill>
                            <a:schemeClr val="bg1"/>
                          </a:solidFill>
                          <a:effectLst/>
                        </a:rPr>
                        <a:t>6.0%</a:t>
                      </a:r>
                      <a:endParaRPr lang="en-US" sz="2000" b="0" i="0" u="none" strike="noStrike" dirty="0">
                        <a:solidFill>
                          <a:schemeClr val="bg1"/>
                        </a:solidFill>
                        <a:effectLst/>
                        <a:latin typeface="Calibri" panose="020F0502020204030204" pitchFamily="34" charset="0"/>
                      </a:endParaRPr>
                    </a:p>
                  </a:txBody>
                  <a:tcPr marL="9525" marR="9525" marT="9525" marB="0" anchor="b">
                    <a:solidFill>
                      <a:schemeClr val="accent1"/>
                    </a:solidFill>
                  </a:tcPr>
                </a:tc>
                <a:extLst>
                  <a:ext uri="{0D108BD9-81ED-4DB2-BD59-A6C34878D82A}">
                    <a16:rowId xmlns:a16="http://schemas.microsoft.com/office/drawing/2014/main" val="3892510060"/>
                  </a:ext>
                </a:extLst>
              </a:tr>
              <a:tr h="305850">
                <a:tc>
                  <a:txBody>
                    <a:bodyPr/>
                    <a:lstStyle/>
                    <a:p>
                      <a:pPr algn="ctr" fontAlgn="b"/>
                      <a:r>
                        <a:rPr lang="en-US" sz="2000" u="none" strike="noStrike" dirty="0">
                          <a:solidFill>
                            <a:schemeClr val="bg1"/>
                          </a:solidFill>
                          <a:effectLst/>
                        </a:rPr>
                        <a:t>8.0%</a:t>
                      </a:r>
                      <a:endParaRPr lang="en-US" sz="2000" b="0" i="0" u="none" strike="noStrike" dirty="0">
                        <a:solidFill>
                          <a:schemeClr val="bg1"/>
                        </a:solidFill>
                        <a:effectLst/>
                        <a:latin typeface="Calibri" panose="020F0502020204030204" pitchFamily="34" charset="0"/>
                      </a:endParaRPr>
                    </a:p>
                  </a:txBody>
                  <a:tcPr marL="9525" marR="9525" marT="9525" marB="0" anchor="b">
                    <a:solidFill>
                      <a:schemeClr val="accent1"/>
                    </a:solidFill>
                  </a:tcPr>
                </a:tc>
                <a:extLst>
                  <a:ext uri="{0D108BD9-81ED-4DB2-BD59-A6C34878D82A}">
                    <a16:rowId xmlns:a16="http://schemas.microsoft.com/office/drawing/2014/main" val="2020978124"/>
                  </a:ext>
                </a:extLst>
              </a:tr>
              <a:tr h="305850">
                <a:tc>
                  <a:txBody>
                    <a:bodyPr/>
                    <a:lstStyle/>
                    <a:p>
                      <a:pPr algn="ctr" fontAlgn="b"/>
                      <a:r>
                        <a:rPr lang="en-US" sz="2000" u="none" strike="noStrike" dirty="0">
                          <a:solidFill>
                            <a:schemeClr val="bg1"/>
                          </a:solidFill>
                          <a:effectLst/>
                        </a:rPr>
                        <a:t>8.3%</a:t>
                      </a:r>
                      <a:endParaRPr lang="en-US" sz="2000" b="0" i="0" u="none" strike="noStrike" dirty="0">
                        <a:solidFill>
                          <a:schemeClr val="bg1"/>
                        </a:solidFill>
                        <a:effectLst/>
                        <a:latin typeface="Calibri" panose="020F0502020204030204" pitchFamily="34" charset="0"/>
                      </a:endParaRPr>
                    </a:p>
                  </a:txBody>
                  <a:tcPr marL="9525" marR="9525" marT="9525" marB="0" anchor="b">
                    <a:solidFill>
                      <a:schemeClr val="accent1"/>
                    </a:solidFill>
                  </a:tcPr>
                </a:tc>
                <a:extLst>
                  <a:ext uri="{0D108BD9-81ED-4DB2-BD59-A6C34878D82A}">
                    <a16:rowId xmlns:a16="http://schemas.microsoft.com/office/drawing/2014/main" val="2589537050"/>
                  </a:ext>
                </a:extLst>
              </a:tr>
              <a:tr h="305850">
                <a:tc>
                  <a:txBody>
                    <a:bodyPr/>
                    <a:lstStyle/>
                    <a:p>
                      <a:pPr algn="ctr" fontAlgn="b"/>
                      <a:r>
                        <a:rPr lang="en-US" sz="2000" u="none" strike="noStrike" dirty="0">
                          <a:solidFill>
                            <a:schemeClr val="bg1"/>
                          </a:solidFill>
                          <a:effectLst/>
                        </a:rPr>
                        <a:t>8.7%</a:t>
                      </a:r>
                      <a:endParaRPr lang="en-US" sz="2000" b="0" i="0" u="none" strike="noStrike" dirty="0">
                        <a:solidFill>
                          <a:schemeClr val="bg1"/>
                        </a:solidFill>
                        <a:effectLst/>
                        <a:latin typeface="Calibri" panose="020F0502020204030204" pitchFamily="34" charset="0"/>
                      </a:endParaRPr>
                    </a:p>
                  </a:txBody>
                  <a:tcPr marL="9525" marR="9525" marT="9525" marB="0" anchor="b">
                    <a:solidFill>
                      <a:schemeClr val="accent1"/>
                    </a:solidFill>
                  </a:tcPr>
                </a:tc>
                <a:extLst>
                  <a:ext uri="{0D108BD9-81ED-4DB2-BD59-A6C34878D82A}">
                    <a16:rowId xmlns:a16="http://schemas.microsoft.com/office/drawing/2014/main" val="3200595821"/>
                  </a:ext>
                </a:extLst>
              </a:tr>
            </a:tbl>
          </a:graphicData>
        </a:graphic>
      </p:graphicFrame>
      <p:graphicFrame>
        <p:nvGraphicFramePr>
          <p:cNvPr id="199" name="Table 198">
            <a:extLst>
              <a:ext uri="{FF2B5EF4-FFF2-40B4-BE49-F238E27FC236}">
                <a16:creationId xmlns:a16="http://schemas.microsoft.com/office/drawing/2014/main" id="{9E12B861-78BD-0247-BDCB-B9C69D4A4C6A}"/>
              </a:ext>
            </a:extLst>
          </p:cNvPr>
          <p:cNvGraphicFramePr>
            <a:graphicFrameLocks noGrp="1"/>
          </p:cNvGraphicFramePr>
          <p:nvPr>
            <p:extLst>
              <p:ext uri="{D42A27DB-BD31-4B8C-83A1-F6EECF244321}">
                <p14:modId xmlns:p14="http://schemas.microsoft.com/office/powerpoint/2010/main" val="1837642131"/>
              </p:ext>
            </p:extLst>
          </p:nvPr>
        </p:nvGraphicFramePr>
        <p:xfrm>
          <a:off x="8099425" y="5886730"/>
          <a:ext cx="4089400" cy="971270"/>
        </p:xfrm>
        <a:graphic>
          <a:graphicData uri="http://schemas.openxmlformats.org/drawingml/2006/table">
            <a:tbl>
              <a:tblPr>
                <a:tableStyleId>{9D7B26C5-4107-4FEC-AEDC-1716B250A1EF}</a:tableStyleId>
              </a:tblPr>
              <a:tblGrid>
                <a:gridCol w="1651000">
                  <a:extLst>
                    <a:ext uri="{9D8B030D-6E8A-4147-A177-3AD203B41FA5}">
                      <a16:colId xmlns:a16="http://schemas.microsoft.com/office/drawing/2014/main" val="378540600"/>
                    </a:ext>
                  </a:extLst>
                </a:gridCol>
                <a:gridCol w="2438400">
                  <a:extLst>
                    <a:ext uri="{9D8B030D-6E8A-4147-A177-3AD203B41FA5}">
                      <a16:colId xmlns:a16="http://schemas.microsoft.com/office/drawing/2014/main" val="143622412"/>
                    </a:ext>
                  </a:extLst>
                </a:gridCol>
              </a:tblGrid>
              <a:tr h="191698">
                <a:tc>
                  <a:txBody>
                    <a:bodyPr/>
                    <a:lstStyle/>
                    <a:p>
                      <a:pPr algn="ctr" fontAlgn="b"/>
                      <a:r>
                        <a:rPr lang="en-US" sz="1100" b="1" u="none" strike="noStrike" dirty="0">
                          <a:solidFill>
                            <a:schemeClr val="bg1"/>
                          </a:solidFill>
                          <a:effectLst/>
                        </a:rPr>
                        <a:t>CORRELATION</a:t>
                      </a:r>
                      <a:endParaRPr lang="en-US" sz="1100" b="1" i="0" u="none" strike="noStrike" dirty="0">
                        <a:solidFill>
                          <a:schemeClr val="bg1"/>
                        </a:solidFill>
                        <a:effectLst/>
                        <a:latin typeface="Calibri" panose="020F0502020204030204" pitchFamily="34" charset="0"/>
                      </a:endParaRPr>
                    </a:p>
                  </a:txBody>
                  <a:tcPr marL="9525" marR="9525" marT="9525" marB="0" anchor="b">
                    <a:solidFill>
                      <a:srgbClr val="2D3D6C"/>
                    </a:solidFill>
                  </a:tcPr>
                </a:tc>
                <a:tc>
                  <a:txBody>
                    <a:bodyPr/>
                    <a:lstStyle/>
                    <a:p>
                      <a:pPr algn="l" fontAlgn="b"/>
                      <a:r>
                        <a:rPr lang="en-US" sz="1100" b="1" u="none" strike="noStrike" dirty="0">
                          <a:solidFill>
                            <a:schemeClr val="bg1"/>
                          </a:solidFill>
                          <a:effectLst/>
                        </a:rPr>
                        <a:t>VARIABLE</a:t>
                      </a:r>
                      <a:endParaRPr lang="en-US" sz="1100" b="1" i="0" u="none" strike="noStrike" dirty="0">
                        <a:solidFill>
                          <a:schemeClr val="bg1"/>
                        </a:solidFill>
                        <a:effectLst/>
                        <a:latin typeface="Calibri" panose="020F0502020204030204" pitchFamily="34" charset="0"/>
                      </a:endParaRPr>
                    </a:p>
                  </a:txBody>
                  <a:tcPr marL="9525" marR="9525" marT="9525" marB="0" anchor="b">
                    <a:solidFill>
                      <a:srgbClr val="2D3D6C"/>
                    </a:solidFill>
                  </a:tcPr>
                </a:tc>
                <a:extLst>
                  <a:ext uri="{0D108BD9-81ED-4DB2-BD59-A6C34878D82A}">
                    <a16:rowId xmlns:a16="http://schemas.microsoft.com/office/drawing/2014/main" val="2624308682"/>
                  </a:ext>
                </a:extLst>
              </a:tr>
              <a:tr h="204478">
                <a:tc>
                  <a:txBody>
                    <a:bodyPr/>
                    <a:lstStyle/>
                    <a:p>
                      <a:pPr algn="ctr" fontAlgn="b"/>
                      <a:r>
                        <a:rPr lang="en-US" sz="1100" u="none" strike="noStrike" dirty="0">
                          <a:solidFill>
                            <a:schemeClr val="bg1"/>
                          </a:solidFill>
                          <a:effectLst/>
                        </a:rPr>
                        <a:t>0.444784082</a:t>
                      </a:r>
                      <a:endParaRPr lang="en-US" sz="1100" b="0" i="0" u="none" strike="noStrike" dirty="0">
                        <a:solidFill>
                          <a:schemeClr val="bg1"/>
                        </a:solidFill>
                        <a:effectLst/>
                        <a:latin typeface="Calibri" panose="020F0502020204030204" pitchFamily="34" charset="0"/>
                      </a:endParaRPr>
                    </a:p>
                  </a:txBody>
                  <a:tcPr marL="9525" marR="9525" marT="9525" marB="0" anchor="b">
                    <a:solidFill>
                      <a:srgbClr val="2D3D6C"/>
                    </a:solidFill>
                  </a:tcPr>
                </a:tc>
                <a:tc>
                  <a:txBody>
                    <a:bodyPr/>
                    <a:lstStyle/>
                    <a:p>
                      <a:pPr algn="l" fontAlgn="b"/>
                      <a:r>
                        <a:rPr lang="en-US" sz="1100" u="none" strike="noStrike" dirty="0">
                          <a:solidFill>
                            <a:schemeClr val="bg1"/>
                          </a:solidFill>
                          <a:effectLst/>
                        </a:rPr>
                        <a:t>one-year-price-return</a:t>
                      </a:r>
                      <a:endParaRPr lang="en-US" sz="1100" b="0" i="0" u="none" strike="noStrike" dirty="0">
                        <a:solidFill>
                          <a:schemeClr val="bg1"/>
                        </a:solidFill>
                        <a:effectLst/>
                        <a:latin typeface="Calibri" panose="020F0502020204030204" pitchFamily="34" charset="0"/>
                      </a:endParaRPr>
                    </a:p>
                  </a:txBody>
                  <a:tcPr marL="9525" marR="9525" marT="9525" marB="0" anchor="b">
                    <a:solidFill>
                      <a:srgbClr val="2D3D6C"/>
                    </a:solidFill>
                  </a:tcPr>
                </a:tc>
                <a:extLst>
                  <a:ext uri="{0D108BD9-81ED-4DB2-BD59-A6C34878D82A}">
                    <a16:rowId xmlns:a16="http://schemas.microsoft.com/office/drawing/2014/main" val="3322936391"/>
                  </a:ext>
                </a:extLst>
              </a:tr>
              <a:tr h="191698">
                <a:tc>
                  <a:txBody>
                    <a:bodyPr/>
                    <a:lstStyle/>
                    <a:p>
                      <a:pPr algn="ctr" fontAlgn="b"/>
                      <a:r>
                        <a:rPr lang="en-US" sz="1100" b="1" u="none" strike="noStrike" dirty="0">
                          <a:solidFill>
                            <a:srgbClr val="FF0000"/>
                          </a:solidFill>
                          <a:effectLst/>
                        </a:rPr>
                        <a:t>0.238819684</a:t>
                      </a:r>
                      <a:endParaRPr lang="en-US" sz="1100" b="1" i="0" u="none" strike="noStrike" dirty="0">
                        <a:solidFill>
                          <a:srgbClr val="FF0000"/>
                        </a:solidFill>
                        <a:effectLst/>
                        <a:latin typeface="Calibri" panose="020F0502020204030204" pitchFamily="34" charset="0"/>
                      </a:endParaRPr>
                    </a:p>
                  </a:txBody>
                  <a:tcPr marL="9525" marR="9525" marT="9525" marB="0" anchor="b">
                    <a:solidFill>
                      <a:srgbClr val="2D3D6C"/>
                    </a:solidFill>
                  </a:tcPr>
                </a:tc>
                <a:tc>
                  <a:txBody>
                    <a:bodyPr/>
                    <a:lstStyle/>
                    <a:p>
                      <a:pPr algn="l" fontAlgn="b"/>
                      <a:r>
                        <a:rPr lang="en-US" sz="1100" u="none" strike="noStrike">
                          <a:solidFill>
                            <a:schemeClr val="bg1"/>
                          </a:solidFill>
                          <a:effectLst/>
                        </a:rPr>
                        <a:t>one-year-price-return-percentile</a:t>
                      </a:r>
                      <a:endParaRPr lang="en-US" sz="1100" b="0" i="0" u="none" strike="noStrike">
                        <a:solidFill>
                          <a:schemeClr val="bg1"/>
                        </a:solidFill>
                        <a:effectLst/>
                        <a:latin typeface="Calibri" panose="020F0502020204030204" pitchFamily="34" charset="0"/>
                      </a:endParaRPr>
                    </a:p>
                  </a:txBody>
                  <a:tcPr marL="9525" marR="9525" marT="9525" marB="0" anchor="b">
                    <a:solidFill>
                      <a:srgbClr val="2D3D6C"/>
                    </a:solidFill>
                  </a:tcPr>
                </a:tc>
                <a:extLst>
                  <a:ext uri="{0D108BD9-81ED-4DB2-BD59-A6C34878D82A}">
                    <a16:rowId xmlns:a16="http://schemas.microsoft.com/office/drawing/2014/main" val="2444983781"/>
                  </a:ext>
                </a:extLst>
              </a:tr>
              <a:tr h="191698">
                <a:tc>
                  <a:txBody>
                    <a:bodyPr/>
                    <a:lstStyle/>
                    <a:p>
                      <a:pPr algn="ctr" fontAlgn="b"/>
                      <a:r>
                        <a:rPr lang="en-US" sz="1100" b="1" u="none" strike="noStrike" dirty="0">
                          <a:solidFill>
                            <a:srgbClr val="FF0000"/>
                          </a:solidFill>
                          <a:effectLst/>
                        </a:rPr>
                        <a:t>0.415307281</a:t>
                      </a:r>
                      <a:endParaRPr lang="en-US" sz="1100" b="1" i="0" u="none" strike="noStrike" dirty="0">
                        <a:solidFill>
                          <a:srgbClr val="FF0000"/>
                        </a:solidFill>
                        <a:effectLst/>
                        <a:latin typeface="Calibri" panose="020F0502020204030204" pitchFamily="34" charset="0"/>
                      </a:endParaRPr>
                    </a:p>
                  </a:txBody>
                  <a:tcPr marL="9525" marR="9525" marT="9525" marB="0" anchor="b">
                    <a:solidFill>
                      <a:srgbClr val="2D3D6C"/>
                    </a:solidFill>
                  </a:tcPr>
                </a:tc>
                <a:tc>
                  <a:txBody>
                    <a:bodyPr/>
                    <a:lstStyle/>
                    <a:p>
                      <a:pPr algn="l" fontAlgn="b"/>
                      <a:r>
                        <a:rPr lang="en-US" sz="1100" u="none" strike="noStrike" dirty="0">
                          <a:solidFill>
                            <a:schemeClr val="bg1"/>
                          </a:solidFill>
                          <a:effectLst/>
                        </a:rPr>
                        <a:t>two-year-price-return-percentile</a:t>
                      </a:r>
                      <a:endParaRPr lang="en-US" sz="1100" b="0" i="0" u="none" strike="noStrike" dirty="0">
                        <a:solidFill>
                          <a:schemeClr val="bg1"/>
                        </a:solidFill>
                        <a:effectLst/>
                        <a:latin typeface="Calibri" panose="020F0502020204030204" pitchFamily="34" charset="0"/>
                      </a:endParaRPr>
                    </a:p>
                  </a:txBody>
                  <a:tcPr marL="9525" marR="9525" marT="9525" marB="0" anchor="b">
                    <a:solidFill>
                      <a:srgbClr val="2D3D6C"/>
                    </a:solidFill>
                  </a:tcPr>
                </a:tc>
                <a:extLst>
                  <a:ext uri="{0D108BD9-81ED-4DB2-BD59-A6C34878D82A}">
                    <a16:rowId xmlns:a16="http://schemas.microsoft.com/office/drawing/2014/main" val="3834427701"/>
                  </a:ext>
                </a:extLst>
              </a:tr>
              <a:tr h="191698">
                <a:tc>
                  <a:txBody>
                    <a:bodyPr/>
                    <a:lstStyle/>
                    <a:p>
                      <a:pPr algn="ctr" fontAlgn="b"/>
                      <a:r>
                        <a:rPr lang="en-US" sz="1100" u="none" strike="noStrike" dirty="0">
                          <a:solidFill>
                            <a:schemeClr val="bg1"/>
                          </a:solidFill>
                          <a:effectLst/>
                        </a:rPr>
                        <a:t>0.483997751</a:t>
                      </a:r>
                      <a:endParaRPr lang="en-US" sz="1100" b="0" i="0" u="none" strike="noStrike" dirty="0">
                        <a:solidFill>
                          <a:schemeClr val="bg1"/>
                        </a:solidFill>
                        <a:effectLst/>
                        <a:latin typeface="Calibri" panose="020F0502020204030204" pitchFamily="34" charset="0"/>
                      </a:endParaRPr>
                    </a:p>
                  </a:txBody>
                  <a:tcPr marL="9525" marR="9525" marT="9525" marB="0" anchor="b">
                    <a:solidFill>
                      <a:srgbClr val="2D3D6C"/>
                    </a:solidFill>
                  </a:tcPr>
                </a:tc>
                <a:tc>
                  <a:txBody>
                    <a:bodyPr/>
                    <a:lstStyle/>
                    <a:p>
                      <a:pPr algn="l" fontAlgn="b"/>
                      <a:r>
                        <a:rPr lang="en-US" sz="1100" u="none" strike="noStrike" dirty="0">
                          <a:solidFill>
                            <a:schemeClr val="bg1"/>
                          </a:solidFill>
                          <a:effectLst/>
                        </a:rPr>
                        <a:t>two-year-price-return</a:t>
                      </a:r>
                      <a:endParaRPr lang="en-US" sz="1100" b="0" i="0" u="none" strike="noStrike" dirty="0">
                        <a:solidFill>
                          <a:schemeClr val="bg1"/>
                        </a:solidFill>
                        <a:effectLst/>
                        <a:latin typeface="Calibri" panose="020F0502020204030204" pitchFamily="34" charset="0"/>
                      </a:endParaRPr>
                    </a:p>
                  </a:txBody>
                  <a:tcPr marL="9525" marR="9525" marT="9525" marB="0" anchor="b">
                    <a:solidFill>
                      <a:srgbClr val="2D3D6C"/>
                    </a:solidFill>
                  </a:tcPr>
                </a:tc>
                <a:extLst>
                  <a:ext uri="{0D108BD9-81ED-4DB2-BD59-A6C34878D82A}">
                    <a16:rowId xmlns:a16="http://schemas.microsoft.com/office/drawing/2014/main" val="3328269582"/>
                  </a:ext>
                </a:extLst>
              </a:tr>
            </a:tbl>
          </a:graphicData>
        </a:graphic>
      </p:graphicFrame>
      <p:pic>
        <p:nvPicPr>
          <p:cNvPr id="1032" name="Picture 8" descr="ServiceNow logo transparent PNG - StickPNG">
            <a:extLst>
              <a:ext uri="{FF2B5EF4-FFF2-40B4-BE49-F238E27FC236}">
                <a16:creationId xmlns:a16="http://schemas.microsoft.com/office/drawing/2014/main" id="{DBB7A5EF-E8F3-F54F-8295-2B52C429F8F8}"/>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0187962" y="3542904"/>
            <a:ext cx="733318" cy="733318"/>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8" descr="ServiceNow logo transparent PNG - StickPNG">
            <a:extLst>
              <a:ext uri="{FF2B5EF4-FFF2-40B4-BE49-F238E27FC236}">
                <a16:creationId xmlns:a16="http://schemas.microsoft.com/office/drawing/2014/main" id="{06774916-E8CF-D349-B73A-6695438390A1}"/>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0204970" y="4602828"/>
            <a:ext cx="733318" cy="7333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D749A22-7E08-5C46-BBDD-F041023D514A}"/>
              </a:ext>
            </a:extLst>
          </p:cNvPr>
          <p:cNvSpPr txBox="1"/>
          <p:nvPr/>
        </p:nvSpPr>
        <p:spPr>
          <a:xfrm>
            <a:off x="7804234" y="1253634"/>
            <a:ext cx="0" cy="0"/>
          </a:xfrm>
          <a:prstGeom prst="rect">
            <a:avLst/>
          </a:prstGeom>
          <a:noFill/>
        </p:spPr>
        <p:txBody>
          <a:bodyPr wrap="none" rtlCol="0">
            <a:noAutofit/>
          </a:bodyPr>
          <a:lstStyle/>
          <a:p>
            <a:pPr>
              <a:spcBef>
                <a:spcPts val="300"/>
              </a:spcBef>
            </a:pPr>
            <a:endParaRPr lang="en-US" sz="1600" err="1">
              <a:solidFill>
                <a:schemeClr val="bg1"/>
              </a:solidFill>
            </a:endParaRPr>
          </a:p>
        </p:txBody>
      </p:sp>
      <p:grpSp>
        <p:nvGrpSpPr>
          <p:cNvPr id="19" name="Group 18">
            <a:extLst>
              <a:ext uri="{FF2B5EF4-FFF2-40B4-BE49-F238E27FC236}">
                <a16:creationId xmlns:a16="http://schemas.microsoft.com/office/drawing/2014/main" id="{A69395EA-ABE7-1C41-8E94-DA5DE608D1AA}"/>
              </a:ext>
            </a:extLst>
          </p:cNvPr>
          <p:cNvGrpSpPr/>
          <p:nvPr/>
        </p:nvGrpSpPr>
        <p:grpSpPr>
          <a:xfrm>
            <a:off x="8351236" y="2202259"/>
            <a:ext cx="3322885" cy="417800"/>
            <a:chOff x="8341981" y="980194"/>
            <a:chExt cx="3324617" cy="418018"/>
          </a:xfrm>
        </p:grpSpPr>
        <p:sp>
          <p:nvSpPr>
            <p:cNvPr id="20" name="TextBox 19">
              <a:extLst>
                <a:ext uri="{FF2B5EF4-FFF2-40B4-BE49-F238E27FC236}">
                  <a16:creationId xmlns:a16="http://schemas.microsoft.com/office/drawing/2014/main" id="{F9C31223-2757-9545-A5FF-47573C6C5DF2}"/>
                </a:ext>
              </a:extLst>
            </p:cNvPr>
            <p:cNvSpPr txBox="1"/>
            <p:nvPr/>
          </p:nvSpPr>
          <p:spPr>
            <a:xfrm>
              <a:off x="8341981" y="980194"/>
              <a:ext cx="3324617" cy="369332"/>
            </a:xfrm>
            <a:prstGeom prst="rect">
              <a:avLst/>
            </a:prstGeom>
            <a:noFill/>
          </p:spPr>
          <p:txBody>
            <a:bodyPr wrap="square" rtlCol="0">
              <a:spAutoFit/>
            </a:bodyPr>
            <a:lstStyle/>
            <a:p>
              <a:pPr marL="0" marR="0" lvl="0" indent="0" algn="l" defTabSz="456766" rtl="0" eaLnBrk="1" fontAlgn="auto" latinLnBrk="0" hangingPunct="1">
                <a:lnSpc>
                  <a:spcPct val="100000"/>
                </a:lnSpc>
                <a:spcBef>
                  <a:spcPts val="0"/>
                </a:spcBef>
                <a:spcAft>
                  <a:spcPts val="0"/>
                </a:spcAft>
                <a:buClrTx/>
                <a:buSzTx/>
                <a:buFontTx/>
                <a:buNone/>
                <a:tabLst/>
                <a:defRPr/>
              </a:pPr>
              <a:r>
                <a:rPr kumimoji="0" lang="en-US" sz="1798" b="1" i="0" u="none" strike="noStrike" kern="1200" cap="none" spc="0" normalizeH="0" baseline="0" noProof="0" dirty="0">
                  <a:ln>
                    <a:noFill/>
                  </a:ln>
                  <a:solidFill>
                    <a:srgbClr val="FFFFFF"/>
                  </a:solidFill>
                  <a:effectLst/>
                  <a:uLnTx/>
                  <a:uFillTx/>
                  <a:latin typeface="Century Gothic" panose="020F0302020204030204"/>
                  <a:ea typeface="+mn-ea"/>
                  <a:cs typeface="+mn-cs"/>
                </a:rPr>
                <a:t>Further Development Plans?</a:t>
              </a:r>
            </a:p>
          </p:txBody>
        </p:sp>
        <p:cxnSp>
          <p:nvCxnSpPr>
            <p:cNvPr id="21" name="Straight Connector 20">
              <a:extLst>
                <a:ext uri="{FF2B5EF4-FFF2-40B4-BE49-F238E27FC236}">
                  <a16:creationId xmlns:a16="http://schemas.microsoft.com/office/drawing/2014/main" id="{C2AF8064-23B2-5F46-97D8-49216FFD9A48}"/>
                </a:ext>
              </a:extLst>
            </p:cNvPr>
            <p:cNvCxnSpPr/>
            <p:nvPr/>
          </p:nvCxnSpPr>
          <p:spPr>
            <a:xfrm>
              <a:off x="8441560" y="1398212"/>
              <a:ext cx="6110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2" name="Resolve in context with chatbots">
            <a:extLst>
              <a:ext uri="{FF2B5EF4-FFF2-40B4-BE49-F238E27FC236}">
                <a16:creationId xmlns:a16="http://schemas.microsoft.com/office/drawing/2014/main" id="{AE088C63-6147-E04D-A164-E45C3E43E35D}"/>
              </a:ext>
            </a:extLst>
          </p:cNvPr>
          <p:cNvSpPr txBox="1"/>
          <p:nvPr/>
        </p:nvSpPr>
        <p:spPr>
          <a:xfrm>
            <a:off x="8351236" y="2757351"/>
            <a:ext cx="3721454" cy="2066453"/>
          </a:xfrm>
          <a:prstGeom prst="rect">
            <a:avLst/>
          </a:prstGeom>
          <a:ln w="12700">
            <a:miter lim="400000"/>
          </a:ln>
          <a:extLst>
            <a:ext uri="{C572A759-6A51-4108-AA02-DFA0A04FC94B}">
              <ma14:wrappingTextBoxFlag xmlns:ma14="http://schemas.microsoft.com/office/mac/drawingml/2011/main" xmlns="" val="1"/>
            </a:ext>
          </a:extLst>
        </p:spPr>
        <p:txBody>
          <a:bodyPr wrap="square" lIns="35682" tIns="35682" rIns="35682" bIns="35682" anchor="t">
            <a:spAutoFit/>
          </a:bodyPr>
          <a:lstStyle/>
          <a:p>
            <a:pPr lvl="0" defTabSz="913578">
              <a:lnSpc>
                <a:spcPct val="90000"/>
              </a:lnSpc>
              <a:defRPr sz="2200" b="0" spc="22">
                <a:solidFill>
                  <a:srgbClr val="FBFBFB"/>
                </a:solidFill>
                <a:latin typeface="Gilroy"/>
                <a:ea typeface="Gilroy"/>
                <a:cs typeface="Gilroy"/>
                <a:sym typeface="Gilroy"/>
              </a:defRPr>
            </a:pPr>
            <a:r>
              <a:rPr lang="en-US" sz="1600" spc="-20" dirty="0">
                <a:solidFill>
                  <a:srgbClr val="FFFFFF"/>
                </a:solidFill>
                <a:latin typeface="Century Gothic"/>
                <a:sym typeface="Gilroy"/>
              </a:rPr>
              <a:t>Maybe</a:t>
            </a:r>
          </a:p>
          <a:p>
            <a:pPr marL="285750" lvl="0" indent="-285750" defTabSz="913578">
              <a:lnSpc>
                <a:spcPct val="90000"/>
              </a:lnSpc>
              <a:buFont typeface="Arial" panose="020B0604020202020204" pitchFamily="34" charset="0"/>
              <a:buChar char="•"/>
              <a:defRPr sz="2200" b="0" spc="22">
                <a:solidFill>
                  <a:srgbClr val="FBFBFB"/>
                </a:solidFill>
                <a:latin typeface="Gilroy"/>
                <a:ea typeface="Gilroy"/>
                <a:cs typeface="Gilroy"/>
                <a:sym typeface="Gilroy"/>
              </a:defRPr>
            </a:pPr>
            <a:r>
              <a:rPr lang="en-US" sz="1600" spc="-20" dirty="0">
                <a:solidFill>
                  <a:srgbClr val="FFFFFF"/>
                </a:solidFill>
                <a:latin typeface="Century Gothic"/>
                <a:sym typeface="Gilroy"/>
              </a:rPr>
              <a:t>Incorporate into stock trading models to determine public sentiment on a stock, </a:t>
            </a:r>
          </a:p>
          <a:p>
            <a:pPr marL="285750" lvl="0" indent="-285750" defTabSz="913578">
              <a:lnSpc>
                <a:spcPct val="90000"/>
              </a:lnSpc>
              <a:buFont typeface="Arial" panose="020B0604020202020204" pitchFamily="34" charset="0"/>
              <a:buChar char="•"/>
              <a:defRPr sz="2200" b="0" spc="22">
                <a:solidFill>
                  <a:srgbClr val="FBFBFB"/>
                </a:solidFill>
                <a:latin typeface="Gilroy"/>
                <a:ea typeface="Gilroy"/>
                <a:cs typeface="Gilroy"/>
                <a:sym typeface="Gilroy"/>
              </a:defRPr>
            </a:pPr>
            <a:r>
              <a:rPr lang="en-US" sz="1600" spc="-20" dirty="0">
                <a:solidFill>
                  <a:srgbClr val="FFFFFF"/>
                </a:solidFill>
                <a:latin typeface="Century Gothic"/>
                <a:sym typeface="Gilroy"/>
              </a:rPr>
              <a:t>or a collection of stocks, </a:t>
            </a:r>
          </a:p>
          <a:p>
            <a:pPr marL="285750" lvl="0" indent="-285750" defTabSz="913578">
              <a:lnSpc>
                <a:spcPct val="90000"/>
              </a:lnSpc>
              <a:buFont typeface="Arial" panose="020B0604020202020204" pitchFamily="34" charset="0"/>
              <a:buChar char="•"/>
              <a:defRPr sz="2200" b="0" spc="22">
                <a:solidFill>
                  <a:srgbClr val="FBFBFB"/>
                </a:solidFill>
                <a:latin typeface="Gilroy"/>
                <a:ea typeface="Gilroy"/>
                <a:cs typeface="Gilroy"/>
                <a:sym typeface="Gilroy"/>
              </a:defRPr>
            </a:pPr>
            <a:r>
              <a:rPr lang="en-US" sz="1600" spc="-20" dirty="0">
                <a:solidFill>
                  <a:srgbClr val="FFFFFF"/>
                </a:solidFill>
                <a:latin typeface="Century Gothic"/>
                <a:sym typeface="Gilroy"/>
              </a:rPr>
              <a:t>maybe a collection of stocks within a specific industry vertical.</a:t>
            </a:r>
          </a:p>
          <a:p>
            <a:pPr lvl="0" defTabSz="913578">
              <a:lnSpc>
                <a:spcPct val="90000"/>
              </a:lnSpc>
              <a:defRPr sz="2200" b="0" spc="22">
                <a:solidFill>
                  <a:srgbClr val="FBFBFB"/>
                </a:solidFill>
                <a:latin typeface="Gilroy"/>
                <a:ea typeface="Gilroy"/>
                <a:cs typeface="Gilroy"/>
                <a:sym typeface="Gilroy"/>
              </a:defRPr>
            </a:pPr>
            <a:endParaRPr lang="en-US" sz="1600" spc="-20" dirty="0">
              <a:solidFill>
                <a:srgbClr val="FFFFFF"/>
              </a:solidFill>
              <a:latin typeface="Century Gothic"/>
              <a:sym typeface="Gilroy"/>
            </a:endParaRPr>
          </a:p>
          <a:p>
            <a:pPr lvl="0" defTabSz="913578">
              <a:lnSpc>
                <a:spcPct val="90000"/>
              </a:lnSpc>
              <a:defRPr sz="2200" b="0" spc="22">
                <a:solidFill>
                  <a:srgbClr val="FBFBFB"/>
                </a:solidFill>
                <a:latin typeface="Gilroy"/>
                <a:ea typeface="Gilroy"/>
                <a:cs typeface="Gilroy"/>
                <a:sym typeface="Gilroy"/>
              </a:defRPr>
            </a:pPr>
            <a:endParaRPr lang="en-US" sz="1600" spc="-20" dirty="0">
              <a:solidFill>
                <a:srgbClr val="FFFFFF"/>
              </a:solidFill>
              <a:latin typeface="Century Gothic"/>
              <a:sym typeface="Gilroy"/>
            </a:endParaRPr>
          </a:p>
        </p:txBody>
      </p:sp>
      <p:sp>
        <p:nvSpPr>
          <p:cNvPr id="3" name="Title 2">
            <a:extLst>
              <a:ext uri="{FF2B5EF4-FFF2-40B4-BE49-F238E27FC236}">
                <a16:creationId xmlns:a16="http://schemas.microsoft.com/office/drawing/2014/main" id="{CF079425-F7B1-184D-9F98-101C6194937A}"/>
              </a:ext>
            </a:extLst>
          </p:cNvPr>
          <p:cNvSpPr>
            <a:spLocks noGrp="1"/>
          </p:cNvSpPr>
          <p:nvPr>
            <p:ph type="title"/>
          </p:nvPr>
        </p:nvSpPr>
        <p:spPr>
          <a:xfrm>
            <a:off x="101600" y="119916"/>
            <a:ext cx="10859029" cy="889740"/>
          </a:xfrm>
        </p:spPr>
        <p:txBody>
          <a:bodyPr/>
          <a:lstStyle/>
          <a:p>
            <a:r>
              <a:rPr lang="en-US" dirty="0"/>
              <a:t>Twitter Sentiment Analysis</a:t>
            </a:r>
            <a:br>
              <a:rPr lang="en-US" dirty="0"/>
            </a:br>
            <a:r>
              <a:rPr lang="en-US" sz="2000" i="1" dirty="0"/>
              <a:t>Data Sources and User Input Example</a:t>
            </a:r>
            <a:endParaRPr lang="en-US" sz="2000" dirty="0"/>
          </a:p>
        </p:txBody>
      </p:sp>
      <p:grpSp>
        <p:nvGrpSpPr>
          <p:cNvPr id="18" name="Group 17">
            <a:extLst>
              <a:ext uri="{FF2B5EF4-FFF2-40B4-BE49-F238E27FC236}">
                <a16:creationId xmlns:a16="http://schemas.microsoft.com/office/drawing/2014/main" id="{EF8EDF16-9DAF-7440-803D-D0514CE18B8A}"/>
              </a:ext>
            </a:extLst>
          </p:cNvPr>
          <p:cNvGrpSpPr/>
          <p:nvPr/>
        </p:nvGrpSpPr>
        <p:grpSpPr>
          <a:xfrm>
            <a:off x="6763562" y="284059"/>
            <a:ext cx="3322885" cy="417800"/>
            <a:chOff x="8341981" y="980194"/>
            <a:chExt cx="3324617" cy="418018"/>
          </a:xfrm>
        </p:grpSpPr>
        <p:sp>
          <p:nvSpPr>
            <p:cNvPr id="24" name="TextBox 23">
              <a:extLst>
                <a:ext uri="{FF2B5EF4-FFF2-40B4-BE49-F238E27FC236}">
                  <a16:creationId xmlns:a16="http://schemas.microsoft.com/office/drawing/2014/main" id="{D15182AF-2247-7C49-8719-25F01BDAFBC0}"/>
                </a:ext>
              </a:extLst>
            </p:cNvPr>
            <p:cNvSpPr txBox="1"/>
            <p:nvPr/>
          </p:nvSpPr>
          <p:spPr>
            <a:xfrm>
              <a:off x="8341981" y="980194"/>
              <a:ext cx="3324617" cy="369332"/>
            </a:xfrm>
            <a:prstGeom prst="rect">
              <a:avLst/>
            </a:prstGeom>
            <a:noFill/>
          </p:spPr>
          <p:txBody>
            <a:bodyPr wrap="square" rtlCol="0">
              <a:spAutoFit/>
            </a:bodyPr>
            <a:lstStyle/>
            <a:p>
              <a:pPr marL="0" marR="0" lvl="0" indent="0" algn="l" defTabSz="456766" rtl="0" eaLnBrk="1" fontAlgn="auto" latinLnBrk="0" hangingPunct="1">
                <a:lnSpc>
                  <a:spcPct val="100000"/>
                </a:lnSpc>
                <a:spcBef>
                  <a:spcPts val="0"/>
                </a:spcBef>
                <a:spcAft>
                  <a:spcPts val="0"/>
                </a:spcAft>
                <a:buClrTx/>
                <a:buSzTx/>
                <a:buFontTx/>
                <a:buNone/>
                <a:tabLst/>
                <a:defRPr/>
              </a:pPr>
              <a:r>
                <a:rPr kumimoji="0" lang="en-US" sz="1798" b="1" i="0" u="none" strike="noStrike" kern="1200" cap="none" spc="0" normalizeH="0" baseline="0" noProof="0" dirty="0">
                  <a:ln>
                    <a:noFill/>
                  </a:ln>
                  <a:solidFill>
                    <a:srgbClr val="FFFFFF"/>
                  </a:solidFill>
                  <a:effectLst/>
                  <a:uLnTx/>
                  <a:uFillTx/>
                  <a:latin typeface="Century Gothic" panose="020F0302020204030204"/>
                  <a:ea typeface="+mn-ea"/>
                  <a:cs typeface="+mn-cs"/>
                </a:rPr>
                <a:t>Problem / Challenges</a:t>
              </a:r>
            </a:p>
          </p:txBody>
        </p:sp>
        <p:cxnSp>
          <p:nvCxnSpPr>
            <p:cNvPr id="25" name="Straight Connector 24">
              <a:extLst>
                <a:ext uri="{FF2B5EF4-FFF2-40B4-BE49-F238E27FC236}">
                  <a16:creationId xmlns:a16="http://schemas.microsoft.com/office/drawing/2014/main" id="{95BB6646-F440-7D41-8005-47E60E1C81F2}"/>
                </a:ext>
              </a:extLst>
            </p:cNvPr>
            <p:cNvCxnSpPr/>
            <p:nvPr/>
          </p:nvCxnSpPr>
          <p:spPr>
            <a:xfrm>
              <a:off x="8441560" y="1398212"/>
              <a:ext cx="6110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6" name="Resolve in context with chatbots">
            <a:extLst>
              <a:ext uri="{FF2B5EF4-FFF2-40B4-BE49-F238E27FC236}">
                <a16:creationId xmlns:a16="http://schemas.microsoft.com/office/drawing/2014/main" id="{30072FAE-A2C1-104C-9E1D-CC1CD0D7890A}"/>
              </a:ext>
            </a:extLst>
          </p:cNvPr>
          <p:cNvSpPr txBox="1"/>
          <p:nvPr/>
        </p:nvSpPr>
        <p:spPr>
          <a:xfrm>
            <a:off x="6818514" y="720551"/>
            <a:ext cx="3721454" cy="1623255"/>
          </a:xfrm>
          <a:prstGeom prst="rect">
            <a:avLst/>
          </a:prstGeom>
          <a:ln w="12700">
            <a:miter lim="400000"/>
          </a:ln>
          <a:extLst>
            <a:ext uri="{C572A759-6A51-4108-AA02-DFA0A04FC94B}">
              <ma14:wrappingTextBoxFlag xmlns:ma14="http://schemas.microsoft.com/office/mac/drawingml/2011/main" xmlns="" val="1"/>
            </a:ext>
          </a:extLst>
        </p:spPr>
        <p:txBody>
          <a:bodyPr wrap="square" lIns="35682" tIns="35682" rIns="35682" bIns="35682" anchor="t">
            <a:spAutoFit/>
          </a:bodyPr>
          <a:lstStyle/>
          <a:p>
            <a:pPr lvl="0" defTabSz="913578">
              <a:lnSpc>
                <a:spcPct val="90000"/>
              </a:lnSpc>
              <a:defRPr sz="2200" b="0" spc="22">
                <a:solidFill>
                  <a:srgbClr val="FBFBFB"/>
                </a:solidFill>
                <a:latin typeface="Gilroy"/>
                <a:ea typeface="Gilroy"/>
                <a:cs typeface="Gilroy"/>
                <a:sym typeface="Gilroy"/>
              </a:defRPr>
            </a:pPr>
            <a:r>
              <a:rPr lang="en-US" sz="1600" dirty="0">
                <a:effectLst/>
                <a:latin typeface="Century Gothic" panose="020B0502020202020204" pitchFamily="34" charset="0"/>
                <a:ea typeface="Calibri" panose="020F0502020204030204" pitchFamily="34" charset="0"/>
              </a:rPr>
              <a:t>Information overload from the media.</a:t>
            </a:r>
          </a:p>
          <a:p>
            <a:pPr marL="285750" lvl="0" indent="-285750" defTabSz="913578">
              <a:lnSpc>
                <a:spcPct val="90000"/>
              </a:lnSpc>
              <a:buFont typeface="Arial" panose="020B0604020202020204" pitchFamily="34" charset="0"/>
              <a:buChar char="•"/>
              <a:defRPr sz="2200" b="0" spc="22">
                <a:solidFill>
                  <a:srgbClr val="FBFBFB"/>
                </a:solidFill>
                <a:latin typeface="Gilroy"/>
                <a:ea typeface="Gilroy"/>
                <a:cs typeface="Gilroy"/>
                <a:sym typeface="Gilroy"/>
              </a:defRPr>
            </a:pPr>
            <a:r>
              <a:rPr lang="en-US" sz="1600" dirty="0">
                <a:effectLst/>
                <a:latin typeface="Century Gothic" panose="020B0502020202020204" pitchFamily="34" charset="0"/>
                <a:ea typeface="Calibri" panose="020F0502020204030204" pitchFamily="34" charset="0"/>
              </a:rPr>
              <a:t>What are “the people” really saying, which candidate do people like more in 280 characters or less?</a:t>
            </a:r>
            <a:r>
              <a:rPr lang="en-US" sz="1600" dirty="0">
                <a:effectLst/>
                <a:latin typeface="Century Gothic" panose="020B0502020202020204" pitchFamily="34" charset="0"/>
              </a:rPr>
              <a:t> </a:t>
            </a:r>
            <a:endParaRPr lang="en-US" sz="1600" spc="-20" dirty="0">
              <a:solidFill>
                <a:srgbClr val="FFFFFF"/>
              </a:solidFill>
              <a:latin typeface="Century Gothic" panose="020B0502020202020204" pitchFamily="34" charset="0"/>
              <a:sym typeface="Gilroy"/>
            </a:endParaRPr>
          </a:p>
          <a:p>
            <a:pPr lvl="0" defTabSz="913578">
              <a:lnSpc>
                <a:spcPct val="90000"/>
              </a:lnSpc>
              <a:defRPr sz="2200" b="0" spc="22">
                <a:solidFill>
                  <a:srgbClr val="FBFBFB"/>
                </a:solidFill>
                <a:latin typeface="Gilroy"/>
                <a:ea typeface="Gilroy"/>
                <a:cs typeface="Gilroy"/>
                <a:sym typeface="Gilroy"/>
              </a:defRPr>
            </a:pPr>
            <a:endParaRPr lang="en-US" sz="1600" spc="-20" dirty="0">
              <a:solidFill>
                <a:srgbClr val="FFFFFF"/>
              </a:solidFill>
              <a:sym typeface="Gilroy"/>
            </a:endParaRPr>
          </a:p>
        </p:txBody>
      </p:sp>
      <p:pic>
        <p:nvPicPr>
          <p:cNvPr id="15" name="Picture 14" descr="A screenshot of a cell phone&#10;&#10;Description automatically generated">
            <a:extLst>
              <a:ext uri="{FF2B5EF4-FFF2-40B4-BE49-F238E27FC236}">
                <a16:creationId xmlns:a16="http://schemas.microsoft.com/office/drawing/2014/main" id="{05500BA0-FB47-F645-B752-51938588C202}"/>
              </a:ext>
            </a:extLst>
          </p:cNvPr>
          <p:cNvPicPr>
            <a:picLocks noChangeAspect="1"/>
          </p:cNvPicPr>
          <p:nvPr/>
        </p:nvPicPr>
        <p:blipFill rotWithShape="1">
          <a:blip r:embed="rId3">
            <a:extLst>
              <a:ext uri="{28A0092B-C50C-407E-A947-70E740481C1C}">
                <a14:useLocalDpi xmlns:a14="http://schemas.microsoft.com/office/drawing/2010/main" val="0"/>
              </a:ext>
            </a:extLst>
          </a:blip>
          <a:srcRect r="16930"/>
          <a:stretch/>
        </p:blipFill>
        <p:spPr>
          <a:xfrm>
            <a:off x="405239" y="3123986"/>
            <a:ext cx="7841276" cy="3055667"/>
          </a:xfrm>
          <a:prstGeom prst="rect">
            <a:avLst/>
          </a:prstGeom>
        </p:spPr>
      </p:pic>
      <p:pic>
        <p:nvPicPr>
          <p:cNvPr id="17" name="Picture 16">
            <a:extLst>
              <a:ext uri="{FF2B5EF4-FFF2-40B4-BE49-F238E27FC236}">
                <a16:creationId xmlns:a16="http://schemas.microsoft.com/office/drawing/2014/main" id="{A7F1759C-3BE4-D342-BE7D-8A14C4FE933F}"/>
              </a:ext>
            </a:extLst>
          </p:cNvPr>
          <p:cNvPicPr>
            <a:picLocks noChangeAspect="1"/>
          </p:cNvPicPr>
          <p:nvPr/>
        </p:nvPicPr>
        <p:blipFill rotWithShape="1">
          <a:blip r:embed="rId4">
            <a:extLst>
              <a:ext uri="{28A0092B-C50C-407E-A947-70E740481C1C}">
                <a14:useLocalDpi xmlns:a14="http://schemas.microsoft.com/office/drawing/2010/main" val="0"/>
              </a:ext>
            </a:extLst>
          </a:blip>
          <a:srcRect t="1" r="30219" b="15304"/>
          <a:stretch/>
        </p:blipFill>
        <p:spPr bwMode="auto">
          <a:xfrm>
            <a:off x="405239" y="2453808"/>
            <a:ext cx="6953761" cy="670178"/>
          </a:xfrm>
          <a:prstGeom prst="rect">
            <a:avLst/>
          </a:prstGeom>
          <a:ln>
            <a:noFill/>
          </a:ln>
          <a:extLst>
            <a:ext uri="{53640926-AAD7-44D8-BBD7-CCE9431645EC}">
              <a14:shadowObscured xmlns:a14="http://schemas.microsoft.com/office/drawing/2010/main"/>
            </a:ext>
          </a:extLst>
        </p:spPr>
      </p:pic>
      <p:pic>
        <p:nvPicPr>
          <p:cNvPr id="23" name="Picture 22" descr="A screenshot of a cell phone&#10;&#10;Description automatically generated">
            <a:extLst>
              <a:ext uri="{FF2B5EF4-FFF2-40B4-BE49-F238E27FC236}">
                <a16:creationId xmlns:a16="http://schemas.microsoft.com/office/drawing/2014/main" id="{C0215DEB-3DC8-AE4C-B5CB-6E983E5FF813}"/>
              </a:ext>
            </a:extLst>
          </p:cNvPr>
          <p:cNvPicPr>
            <a:picLocks noChangeAspect="1"/>
          </p:cNvPicPr>
          <p:nvPr/>
        </p:nvPicPr>
        <p:blipFill rotWithShape="1">
          <a:blip r:embed="rId5">
            <a:extLst>
              <a:ext uri="{28A0092B-C50C-407E-A947-70E740481C1C}">
                <a14:useLocalDpi xmlns:a14="http://schemas.microsoft.com/office/drawing/2010/main" val="0"/>
              </a:ext>
            </a:extLst>
          </a:blip>
          <a:srcRect t="93917" r="35326" b="-378"/>
          <a:stretch/>
        </p:blipFill>
        <p:spPr>
          <a:xfrm>
            <a:off x="405239" y="1958211"/>
            <a:ext cx="6485194" cy="553791"/>
          </a:xfrm>
          <a:prstGeom prst="rect">
            <a:avLst/>
          </a:prstGeom>
        </p:spPr>
      </p:pic>
      <p:pic>
        <p:nvPicPr>
          <p:cNvPr id="27" name="Picture 2" descr="Transparent Twitter Logo PNG Square 2021 | Pnggrid">
            <a:extLst>
              <a:ext uri="{FF2B5EF4-FFF2-40B4-BE49-F238E27FC236}">
                <a16:creationId xmlns:a16="http://schemas.microsoft.com/office/drawing/2014/main" id="{514AD4D2-EE25-9048-97CC-15F0E34CB5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055" y="946858"/>
            <a:ext cx="951285" cy="95128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ython Logo transparent PNG - StickPNG">
            <a:extLst>
              <a:ext uri="{FF2B5EF4-FFF2-40B4-BE49-F238E27FC236}">
                <a16:creationId xmlns:a16="http://schemas.microsoft.com/office/drawing/2014/main" id="{839CF344-A552-1845-8388-08E2A861D6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16303" y="1080592"/>
            <a:ext cx="657267" cy="654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875801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4D70CAD6-27AB-CB45-B861-3CA38AE88C6A}"/>
              </a:ext>
            </a:extLst>
          </p:cNvPr>
          <p:cNvGraphicFramePr>
            <a:graphicFrameLocks noGrp="1"/>
          </p:cNvGraphicFramePr>
          <p:nvPr>
            <p:extLst>
              <p:ext uri="{D42A27DB-BD31-4B8C-83A1-F6EECF244321}">
                <p14:modId xmlns:p14="http://schemas.microsoft.com/office/powerpoint/2010/main" val="3758745008"/>
              </p:ext>
            </p:extLst>
          </p:nvPr>
        </p:nvGraphicFramePr>
        <p:xfrm>
          <a:off x="384339" y="1416299"/>
          <a:ext cx="6706802" cy="3108960"/>
        </p:xfrm>
        <a:graphic>
          <a:graphicData uri="http://schemas.openxmlformats.org/drawingml/2006/table">
            <a:tbl>
              <a:tblPr firstRow="1" bandRow="1">
                <a:tableStyleId>{9D7B26C5-4107-4FEC-AEDC-1716B250A1EF}</a:tableStyleId>
              </a:tblPr>
              <a:tblGrid>
                <a:gridCol w="1359682">
                  <a:extLst>
                    <a:ext uri="{9D8B030D-6E8A-4147-A177-3AD203B41FA5}">
                      <a16:colId xmlns:a16="http://schemas.microsoft.com/office/drawing/2014/main" val="2751358280"/>
                    </a:ext>
                  </a:extLst>
                </a:gridCol>
                <a:gridCol w="5347120">
                  <a:extLst>
                    <a:ext uri="{9D8B030D-6E8A-4147-A177-3AD203B41FA5}">
                      <a16:colId xmlns:a16="http://schemas.microsoft.com/office/drawing/2014/main" val="532902237"/>
                    </a:ext>
                  </a:extLst>
                </a:gridCol>
              </a:tblGrid>
              <a:tr h="0">
                <a:tc>
                  <a:txBody>
                    <a:bodyPr/>
                    <a:lstStyle/>
                    <a:p>
                      <a:r>
                        <a:rPr lang="en-US" dirty="0">
                          <a:solidFill>
                            <a:schemeClr val="bg1"/>
                          </a:solidFill>
                        </a:rPr>
                        <a:t>Project #4</a:t>
                      </a:r>
                    </a:p>
                  </a:txBody>
                  <a:tcPr/>
                </a:tc>
                <a:tc>
                  <a:txBody>
                    <a:bodyPr/>
                    <a:lstStyle/>
                    <a:p>
                      <a:r>
                        <a:rPr lang="en-US" sz="1800" b="1" kern="1200" dirty="0">
                          <a:solidFill>
                            <a:schemeClr val="accent1"/>
                          </a:solidFill>
                          <a:effectLst/>
                          <a:latin typeface="+mn-lt"/>
                          <a:ea typeface="+mn-ea"/>
                          <a:cs typeface="+mn-cs"/>
                        </a:rPr>
                        <a:t>“Bridging The Gap” – Learning to Practice</a:t>
                      </a:r>
                    </a:p>
                  </a:txBody>
                  <a:tcPr/>
                </a:tc>
                <a:extLst>
                  <a:ext uri="{0D108BD9-81ED-4DB2-BD59-A6C34878D82A}">
                    <a16:rowId xmlns:a16="http://schemas.microsoft.com/office/drawing/2014/main" val="841892977"/>
                  </a:ext>
                </a:extLst>
              </a:tr>
              <a:tr h="360665">
                <a:tc>
                  <a:txBody>
                    <a:bodyPr/>
                    <a:lstStyle/>
                    <a:p>
                      <a:r>
                        <a:rPr lang="en-US" dirty="0">
                          <a:solidFill>
                            <a:schemeClr val="bg1"/>
                          </a:solidFill>
                        </a:rPr>
                        <a:t>Class</a:t>
                      </a:r>
                    </a:p>
                  </a:txBody>
                  <a:tcPr/>
                </a:tc>
                <a:tc>
                  <a:txBody>
                    <a:bodyPr/>
                    <a:lstStyle/>
                    <a:p>
                      <a:r>
                        <a:rPr lang="en-US" sz="1800" i="1" kern="1200" dirty="0">
                          <a:solidFill>
                            <a:schemeClr val="accent1"/>
                          </a:solidFill>
                          <a:effectLst/>
                          <a:latin typeface="+mn-lt"/>
                          <a:ea typeface="+mn-ea"/>
                          <a:cs typeface="+mn-cs"/>
                        </a:rPr>
                        <a:t>N/A with influence from MBC 638 – Data Analysis and Decision Making</a:t>
                      </a:r>
                      <a:r>
                        <a:rPr lang="en-US" dirty="0">
                          <a:solidFill>
                            <a:schemeClr val="accent1"/>
                          </a:solidFill>
                          <a:effectLst/>
                        </a:rPr>
                        <a:t> </a:t>
                      </a:r>
                      <a:endParaRPr lang="en-US" dirty="0">
                        <a:solidFill>
                          <a:schemeClr val="accent1"/>
                        </a:solidFill>
                      </a:endParaRPr>
                    </a:p>
                  </a:txBody>
                  <a:tcPr/>
                </a:tc>
                <a:extLst>
                  <a:ext uri="{0D108BD9-81ED-4DB2-BD59-A6C34878D82A}">
                    <a16:rowId xmlns:a16="http://schemas.microsoft.com/office/drawing/2014/main" val="2399812184"/>
                  </a:ext>
                </a:extLst>
              </a:tr>
              <a:tr h="360665">
                <a:tc>
                  <a:txBody>
                    <a:bodyPr/>
                    <a:lstStyle/>
                    <a:p>
                      <a:r>
                        <a:rPr lang="en-US" dirty="0">
                          <a:solidFill>
                            <a:schemeClr val="bg1"/>
                          </a:solidFill>
                        </a:rPr>
                        <a:t>Date</a:t>
                      </a:r>
                    </a:p>
                  </a:txBody>
                  <a:tcPr/>
                </a:tc>
                <a:tc>
                  <a:txBody>
                    <a:bodyPr/>
                    <a:lstStyle/>
                    <a:p>
                      <a:r>
                        <a:rPr lang="en-US" i="1" dirty="0">
                          <a:solidFill>
                            <a:schemeClr val="accent1"/>
                          </a:solidFill>
                        </a:rPr>
                        <a:t>September 2022</a:t>
                      </a:r>
                    </a:p>
                  </a:txBody>
                  <a:tcPr/>
                </a:tc>
                <a:extLst>
                  <a:ext uri="{0D108BD9-81ED-4DB2-BD59-A6C34878D82A}">
                    <a16:rowId xmlns:a16="http://schemas.microsoft.com/office/drawing/2014/main" val="1458814779"/>
                  </a:ext>
                </a:extLst>
              </a:tr>
              <a:tr h="360665">
                <a:tc>
                  <a:txBody>
                    <a:bodyPr/>
                    <a:lstStyle/>
                    <a:p>
                      <a:endParaRPr lang="en-US" dirty="0">
                        <a:solidFill>
                          <a:schemeClr val="bg1"/>
                        </a:solidFill>
                      </a:endParaRPr>
                    </a:p>
                  </a:txBody>
                  <a:tcPr>
                    <a:solidFill>
                      <a:srgbClr val="86ED78"/>
                    </a:solidFill>
                  </a:tcPr>
                </a:tc>
                <a:tc>
                  <a:txBody>
                    <a:bodyPr/>
                    <a:lstStyle/>
                    <a:p>
                      <a:endParaRPr lang="en-US" dirty="0">
                        <a:solidFill>
                          <a:schemeClr val="accent1"/>
                        </a:solidFill>
                      </a:endParaRPr>
                    </a:p>
                    <a:p>
                      <a:r>
                        <a:rPr lang="en-US" dirty="0">
                          <a:solidFill>
                            <a:schemeClr val="accent1"/>
                          </a:solidFill>
                        </a:rPr>
                        <a:t>https://</a:t>
                      </a:r>
                      <a:r>
                        <a:rPr lang="en-US" dirty="0" err="1">
                          <a:solidFill>
                            <a:schemeClr val="accent1"/>
                          </a:solidFill>
                        </a:rPr>
                        <a:t>github.com</a:t>
                      </a:r>
                      <a:r>
                        <a:rPr lang="en-US" dirty="0">
                          <a:solidFill>
                            <a:schemeClr val="accent1"/>
                          </a:solidFill>
                        </a:rPr>
                        <a:t>/sudz4/</a:t>
                      </a:r>
                      <a:r>
                        <a:rPr lang="en-US" dirty="0" err="1">
                          <a:solidFill>
                            <a:schemeClr val="accent1"/>
                          </a:solidFill>
                        </a:rPr>
                        <a:t>syracuse</a:t>
                      </a:r>
                      <a:r>
                        <a:rPr lang="en-US" dirty="0">
                          <a:solidFill>
                            <a:schemeClr val="accent1"/>
                          </a:solidFill>
                        </a:rPr>
                        <a:t>-data-science/blob/6c13adbd2a0f9ecde87f6bae579ab786479ffdac/proj_4.ipynb</a:t>
                      </a:r>
                    </a:p>
                    <a:p>
                      <a:endParaRPr lang="en-US" dirty="0">
                        <a:solidFill>
                          <a:schemeClr val="accent1"/>
                        </a:solidFill>
                      </a:endParaRPr>
                    </a:p>
                    <a:p>
                      <a:endParaRPr lang="en-US" dirty="0">
                        <a:solidFill>
                          <a:schemeClr val="accent1"/>
                        </a:solidFill>
                      </a:endParaRPr>
                    </a:p>
                  </a:txBody>
                  <a:tcPr/>
                </a:tc>
                <a:extLst>
                  <a:ext uri="{0D108BD9-81ED-4DB2-BD59-A6C34878D82A}">
                    <a16:rowId xmlns:a16="http://schemas.microsoft.com/office/drawing/2014/main" val="3952375464"/>
                  </a:ext>
                </a:extLst>
              </a:tr>
            </a:tbl>
          </a:graphicData>
        </a:graphic>
      </p:graphicFrame>
      <p:pic>
        <p:nvPicPr>
          <p:cNvPr id="1026" name="Picture 2" descr="GitHub Logo, symbol, meaning, history, PNG, brand">
            <a:extLst>
              <a:ext uri="{FF2B5EF4-FFF2-40B4-BE49-F238E27FC236}">
                <a16:creationId xmlns:a16="http://schemas.microsoft.com/office/drawing/2014/main" id="{3D0B81FE-2B4A-FC4A-85DB-A79FE1BCCD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808" y="3209652"/>
            <a:ext cx="792298" cy="4456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EB367D0-D44B-3C48-ADE1-396B8DB0E9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713" y="3571128"/>
            <a:ext cx="792298" cy="48791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92D6184A-E0E5-0841-9B96-79FD04647910}"/>
              </a:ext>
            </a:extLst>
          </p:cNvPr>
          <p:cNvCxnSpPr/>
          <p:nvPr/>
        </p:nvCxnSpPr>
        <p:spPr>
          <a:xfrm flipH="1">
            <a:off x="919091" y="3439747"/>
            <a:ext cx="243904" cy="4311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323446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D749A22-7E08-5C46-BBDD-F041023D514A}"/>
              </a:ext>
            </a:extLst>
          </p:cNvPr>
          <p:cNvSpPr txBox="1"/>
          <p:nvPr/>
        </p:nvSpPr>
        <p:spPr>
          <a:xfrm>
            <a:off x="7804234" y="1253634"/>
            <a:ext cx="0" cy="0"/>
          </a:xfrm>
          <a:prstGeom prst="rect">
            <a:avLst/>
          </a:prstGeom>
          <a:noFill/>
        </p:spPr>
        <p:txBody>
          <a:bodyPr wrap="none" rtlCol="0">
            <a:noAutofit/>
          </a:bodyPr>
          <a:lstStyle/>
          <a:p>
            <a:pPr>
              <a:spcBef>
                <a:spcPts val="300"/>
              </a:spcBef>
            </a:pPr>
            <a:endParaRPr lang="en-US" sz="1600" err="1">
              <a:solidFill>
                <a:schemeClr val="bg1"/>
              </a:solidFill>
            </a:endParaRPr>
          </a:p>
        </p:txBody>
      </p:sp>
      <p:grpSp>
        <p:nvGrpSpPr>
          <p:cNvPr id="19" name="Group 18">
            <a:extLst>
              <a:ext uri="{FF2B5EF4-FFF2-40B4-BE49-F238E27FC236}">
                <a16:creationId xmlns:a16="http://schemas.microsoft.com/office/drawing/2014/main" id="{A69395EA-ABE7-1C41-8E94-DA5DE608D1AA}"/>
              </a:ext>
            </a:extLst>
          </p:cNvPr>
          <p:cNvGrpSpPr/>
          <p:nvPr/>
        </p:nvGrpSpPr>
        <p:grpSpPr>
          <a:xfrm>
            <a:off x="8325478" y="3356631"/>
            <a:ext cx="3322885" cy="417800"/>
            <a:chOff x="8341981" y="980194"/>
            <a:chExt cx="3324617" cy="418018"/>
          </a:xfrm>
        </p:grpSpPr>
        <p:sp>
          <p:nvSpPr>
            <p:cNvPr id="20" name="TextBox 19">
              <a:extLst>
                <a:ext uri="{FF2B5EF4-FFF2-40B4-BE49-F238E27FC236}">
                  <a16:creationId xmlns:a16="http://schemas.microsoft.com/office/drawing/2014/main" id="{F9C31223-2757-9545-A5FF-47573C6C5DF2}"/>
                </a:ext>
              </a:extLst>
            </p:cNvPr>
            <p:cNvSpPr txBox="1"/>
            <p:nvPr/>
          </p:nvSpPr>
          <p:spPr>
            <a:xfrm>
              <a:off x="8341981" y="980194"/>
              <a:ext cx="3324617" cy="369332"/>
            </a:xfrm>
            <a:prstGeom prst="rect">
              <a:avLst/>
            </a:prstGeom>
            <a:noFill/>
          </p:spPr>
          <p:txBody>
            <a:bodyPr wrap="square" rtlCol="0">
              <a:spAutoFit/>
            </a:bodyPr>
            <a:lstStyle/>
            <a:p>
              <a:pPr marL="0" marR="0" lvl="0" indent="0" algn="l" defTabSz="456766" rtl="0" eaLnBrk="1" fontAlgn="auto" latinLnBrk="0" hangingPunct="1">
                <a:lnSpc>
                  <a:spcPct val="100000"/>
                </a:lnSpc>
                <a:spcBef>
                  <a:spcPts val="0"/>
                </a:spcBef>
                <a:spcAft>
                  <a:spcPts val="0"/>
                </a:spcAft>
                <a:buClrTx/>
                <a:buSzTx/>
                <a:buFontTx/>
                <a:buNone/>
                <a:tabLst/>
                <a:defRPr/>
              </a:pPr>
              <a:r>
                <a:rPr kumimoji="0" lang="en-US" sz="1798" b="1" i="0" u="none" strike="noStrike" kern="1200" cap="none" spc="0" normalizeH="0" baseline="0" noProof="0" dirty="0">
                  <a:ln>
                    <a:noFill/>
                  </a:ln>
                  <a:solidFill>
                    <a:srgbClr val="FFFFFF"/>
                  </a:solidFill>
                  <a:effectLst/>
                  <a:uLnTx/>
                  <a:uFillTx/>
                  <a:latin typeface="Century Gothic" panose="020F0302020204030204"/>
                  <a:ea typeface="+mn-ea"/>
                  <a:cs typeface="+mn-cs"/>
                </a:rPr>
                <a:t>Outcomes</a:t>
              </a:r>
            </a:p>
          </p:txBody>
        </p:sp>
        <p:cxnSp>
          <p:nvCxnSpPr>
            <p:cNvPr id="21" name="Straight Connector 20">
              <a:extLst>
                <a:ext uri="{FF2B5EF4-FFF2-40B4-BE49-F238E27FC236}">
                  <a16:creationId xmlns:a16="http://schemas.microsoft.com/office/drawing/2014/main" id="{C2AF8064-23B2-5F46-97D8-49216FFD9A48}"/>
                </a:ext>
              </a:extLst>
            </p:cNvPr>
            <p:cNvCxnSpPr/>
            <p:nvPr/>
          </p:nvCxnSpPr>
          <p:spPr>
            <a:xfrm>
              <a:off x="8441560" y="1398212"/>
              <a:ext cx="6110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2" name="Resolve in context with chatbots">
            <a:extLst>
              <a:ext uri="{FF2B5EF4-FFF2-40B4-BE49-F238E27FC236}">
                <a16:creationId xmlns:a16="http://schemas.microsoft.com/office/drawing/2014/main" id="{AE088C63-6147-E04D-A164-E45C3E43E35D}"/>
              </a:ext>
            </a:extLst>
          </p:cNvPr>
          <p:cNvSpPr txBox="1"/>
          <p:nvPr/>
        </p:nvSpPr>
        <p:spPr>
          <a:xfrm>
            <a:off x="8325478" y="3911723"/>
            <a:ext cx="3721454" cy="2066453"/>
          </a:xfrm>
          <a:prstGeom prst="rect">
            <a:avLst/>
          </a:prstGeom>
          <a:ln w="12700">
            <a:miter lim="400000"/>
          </a:ln>
          <a:extLst>
            <a:ext uri="{C572A759-6A51-4108-AA02-DFA0A04FC94B}">
              <ma14:wrappingTextBoxFlag xmlns:ma14="http://schemas.microsoft.com/office/mac/drawingml/2011/main" xmlns="" val="1"/>
            </a:ext>
          </a:extLst>
        </p:spPr>
        <p:txBody>
          <a:bodyPr wrap="square" lIns="35682" tIns="35682" rIns="35682" bIns="35682" anchor="t">
            <a:spAutoFit/>
          </a:bodyPr>
          <a:lstStyle/>
          <a:p>
            <a:pPr lvl="0" defTabSz="913578">
              <a:lnSpc>
                <a:spcPct val="90000"/>
              </a:lnSpc>
              <a:defRPr sz="2200" b="0" spc="22">
                <a:solidFill>
                  <a:srgbClr val="FBFBFB"/>
                </a:solidFill>
                <a:latin typeface="Gilroy"/>
                <a:ea typeface="Gilroy"/>
                <a:cs typeface="Gilroy"/>
                <a:sym typeface="Gilroy"/>
              </a:defRPr>
            </a:pPr>
            <a:r>
              <a:rPr lang="en-US" sz="1600" spc="-20" dirty="0">
                <a:solidFill>
                  <a:srgbClr val="FFFFFF"/>
                </a:solidFill>
                <a:latin typeface="Century Gothic"/>
                <a:sym typeface="Gilroy"/>
              </a:rPr>
              <a:t>I still do not have headcount for my team. </a:t>
            </a:r>
          </a:p>
          <a:p>
            <a:pPr marL="285750" lvl="0" indent="-285750" defTabSz="913578">
              <a:lnSpc>
                <a:spcPct val="90000"/>
              </a:lnSpc>
              <a:buFont typeface="Arial" panose="020B0604020202020204" pitchFamily="34" charset="0"/>
              <a:buChar char="•"/>
              <a:defRPr sz="2200" b="0" spc="22">
                <a:solidFill>
                  <a:srgbClr val="FBFBFB"/>
                </a:solidFill>
                <a:latin typeface="Gilroy"/>
                <a:ea typeface="Gilroy"/>
                <a:cs typeface="Gilroy"/>
                <a:sym typeface="Gilroy"/>
              </a:defRPr>
            </a:pPr>
            <a:r>
              <a:rPr lang="en-US" sz="1600" spc="-20" dirty="0">
                <a:solidFill>
                  <a:srgbClr val="FFFFFF"/>
                </a:solidFill>
                <a:latin typeface="Century Gothic"/>
                <a:sym typeface="Gilroy"/>
              </a:rPr>
              <a:t>I learned a tremendous amount about numbers and the often, cold hard truth that in theory should make decision-making easier.</a:t>
            </a:r>
          </a:p>
          <a:p>
            <a:pPr lvl="0" defTabSz="913578">
              <a:lnSpc>
                <a:spcPct val="90000"/>
              </a:lnSpc>
              <a:defRPr sz="2200" b="0" spc="22">
                <a:solidFill>
                  <a:srgbClr val="FBFBFB"/>
                </a:solidFill>
                <a:latin typeface="Gilroy"/>
                <a:ea typeface="Gilroy"/>
                <a:cs typeface="Gilroy"/>
                <a:sym typeface="Gilroy"/>
              </a:defRPr>
            </a:pPr>
            <a:endParaRPr lang="en-US" sz="1600" spc="-20" dirty="0">
              <a:solidFill>
                <a:srgbClr val="FFFFFF"/>
              </a:solidFill>
              <a:latin typeface="Century Gothic"/>
              <a:sym typeface="Gilroy"/>
            </a:endParaRPr>
          </a:p>
          <a:p>
            <a:pPr lvl="0" defTabSz="913578">
              <a:lnSpc>
                <a:spcPct val="90000"/>
              </a:lnSpc>
              <a:defRPr sz="2200" b="0" spc="22">
                <a:solidFill>
                  <a:srgbClr val="FBFBFB"/>
                </a:solidFill>
                <a:latin typeface="Gilroy"/>
                <a:ea typeface="Gilroy"/>
                <a:cs typeface="Gilroy"/>
                <a:sym typeface="Gilroy"/>
              </a:defRPr>
            </a:pPr>
            <a:endParaRPr lang="en-US" sz="1600" spc="-20" dirty="0">
              <a:solidFill>
                <a:srgbClr val="FFFFFF"/>
              </a:solidFill>
              <a:latin typeface="Century Gothic"/>
              <a:sym typeface="Gilroy"/>
            </a:endParaRPr>
          </a:p>
        </p:txBody>
      </p:sp>
      <p:sp>
        <p:nvSpPr>
          <p:cNvPr id="3" name="Title 2">
            <a:extLst>
              <a:ext uri="{FF2B5EF4-FFF2-40B4-BE49-F238E27FC236}">
                <a16:creationId xmlns:a16="http://schemas.microsoft.com/office/drawing/2014/main" id="{CF079425-F7B1-184D-9F98-101C6194937A}"/>
              </a:ext>
            </a:extLst>
          </p:cNvPr>
          <p:cNvSpPr>
            <a:spLocks noGrp="1"/>
          </p:cNvSpPr>
          <p:nvPr>
            <p:ph type="title"/>
          </p:nvPr>
        </p:nvSpPr>
        <p:spPr>
          <a:xfrm>
            <a:off x="7642578" y="-23078"/>
            <a:ext cx="10859029" cy="889740"/>
          </a:xfrm>
        </p:spPr>
        <p:txBody>
          <a:bodyPr/>
          <a:lstStyle/>
          <a:p>
            <a:r>
              <a:rPr lang="en-US" dirty="0"/>
              <a:t>Queuing Theory Math</a:t>
            </a:r>
          </a:p>
        </p:txBody>
      </p:sp>
      <p:grpSp>
        <p:nvGrpSpPr>
          <p:cNvPr id="18" name="Group 17">
            <a:extLst>
              <a:ext uri="{FF2B5EF4-FFF2-40B4-BE49-F238E27FC236}">
                <a16:creationId xmlns:a16="http://schemas.microsoft.com/office/drawing/2014/main" id="{EF8EDF16-9DAF-7440-803D-D0514CE18B8A}"/>
              </a:ext>
            </a:extLst>
          </p:cNvPr>
          <p:cNvGrpSpPr/>
          <p:nvPr/>
        </p:nvGrpSpPr>
        <p:grpSpPr>
          <a:xfrm>
            <a:off x="8270526" y="657762"/>
            <a:ext cx="3322885" cy="417800"/>
            <a:chOff x="8341981" y="980194"/>
            <a:chExt cx="3324617" cy="418018"/>
          </a:xfrm>
        </p:grpSpPr>
        <p:sp>
          <p:nvSpPr>
            <p:cNvPr id="24" name="TextBox 23">
              <a:extLst>
                <a:ext uri="{FF2B5EF4-FFF2-40B4-BE49-F238E27FC236}">
                  <a16:creationId xmlns:a16="http://schemas.microsoft.com/office/drawing/2014/main" id="{D15182AF-2247-7C49-8719-25F01BDAFBC0}"/>
                </a:ext>
              </a:extLst>
            </p:cNvPr>
            <p:cNvSpPr txBox="1"/>
            <p:nvPr/>
          </p:nvSpPr>
          <p:spPr>
            <a:xfrm>
              <a:off x="8341981" y="980194"/>
              <a:ext cx="3324617" cy="369332"/>
            </a:xfrm>
            <a:prstGeom prst="rect">
              <a:avLst/>
            </a:prstGeom>
            <a:noFill/>
          </p:spPr>
          <p:txBody>
            <a:bodyPr wrap="square" rtlCol="0">
              <a:spAutoFit/>
            </a:bodyPr>
            <a:lstStyle/>
            <a:p>
              <a:pPr marL="0" marR="0" lvl="0" indent="0" algn="l" defTabSz="456766" rtl="0" eaLnBrk="1" fontAlgn="auto" latinLnBrk="0" hangingPunct="1">
                <a:lnSpc>
                  <a:spcPct val="100000"/>
                </a:lnSpc>
                <a:spcBef>
                  <a:spcPts val="0"/>
                </a:spcBef>
                <a:spcAft>
                  <a:spcPts val="0"/>
                </a:spcAft>
                <a:buClrTx/>
                <a:buSzTx/>
                <a:buFontTx/>
                <a:buNone/>
                <a:tabLst/>
                <a:defRPr/>
              </a:pPr>
              <a:r>
                <a:rPr kumimoji="0" lang="en-US" sz="1798" b="1" i="0" u="none" strike="noStrike" kern="1200" cap="none" spc="0" normalizeH="0" baseline="0" noProof="0" dirty="0">
                  <a:ln>
                    <a:noFill/>
                  </a:ln>
                  <a:solidFill>
                    <a:srgbClr val="FFFFFF"/>
                  </a:solidFill>
                  <a:effectLst/>
                  <a:uLnTx/>
                  <a:uFillTx/>
                  <a:latin typeface="Century Gothic" panose="020F0302020204030204"/>
                  <a:ea typeface="+mn-ea"/>
                  <a:cs typeface="+mn-cs"/>
                </a:rPr>
                <a:t>Problem / Challenges</a:t>
              </a:r>
            </a:p>
          </p:txBody>
        </p:sp>
        <p:cxnSp>
          <p:nvCxnSpPr>
            <p:cNvPr id="25" name="Straight Connector 24">
              <a:extLst>
                <a:ext uri="{FF2B5EF4-FFF2-40B4-BE49-F238E27FC236}">
                  <a16:creationId xmlns:a16="http://schemas.microsoft.com/office/drawing/2014/main" id="{95BB6646-F440-7D41-8005-47E60E1C81F2}"/>
                </a:ext>
              </a:extLst>
            </p:cNvPr>
            <p:cNvCxnSpPr/>
            <p:nvPr/>
          </p:nvCxnSpPr>
          <p:spPr>
            <a:xfrm>
              <a:off x="8441560" y="1398212"/>
              <a:ext cx="6110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6" name="Resolve in context with chatbots">
            <a:extLst>
              <a:ext uri="{FF2B5EF4-FFF2-40B4-BE49-F238E27FC236}">
                <a16:creationId xmlns:a16="http://schemas.microsoft.com/office/drawing/2014/main" id="{30072FAE-A2C1-104C-9E1D-CC1CD0D7890A}"/>
              </a:ext>
            </a:extLst>
          </p:cNvPr>
          <p:cNvSpPr txBox="1"/>
          <p:nvPr/>
        </p:nvSpPr>
        <p:spPr>
          <a:xfrm>
            <a:off x="8325478" y="1094254"/>
            <a:ext cx="3721454" cy="2398852"/>
          </a:xfrm>
          <a:prstGeom prst="rect">
            <a:avLst/>
          </a:prstGeom>
          <a:ln w="12700">
            <a:miter lim="400000"/>
          </a:ln>
          <a:extLst>
            <a:ext uri="{C572A759-6A51-4108-AA02-DFA0A04FC94B}">
              <ma14:wrappingTextBoxFlag xmlns:ma14="http://schemas.microsoft.com/office/mac/drawingml/2011/main" xmlns="" val="1"/>
            </a:ext>
          </a:extLst>
        </p:spPr>
        <p:txBody>
          <a:bodyPr wrap="square" lIns="35682" tIns="35682" rIns="35682" bIns="35682" anchor="t">
            <a:spAutoFit/>
          </a:bodyPr>
          <a:lstStyle/>
          <a:p>
            <a:pPr lvl="0" defTabSz="913578">
              <a:lnSpc>
                <a:spcPct val="90000"/>
              </a:lnSpc>
              <a:defRPr sz="2200" b="0" spc="22">
                <a:solidFill>
                  <a:srgbClr val="FBFBFB"/>
                </a:solidFill>
                <a:latin typeface="Gilroy"/>
                <a:ea typeface="Gilroy"/>
                <a:cs typeface="Gilroy"/>
                <a:sym typeface="Gilroy"/>
              </a:defRPr>
            </a:pPr>
            <a:r>
              <a:rPr lang="en-US" sz="1400" spc="-20" dirty="0">
                <a:solidFill>
                  <a:srgbClr val="FFFFFF"/>
                </a:solidFill>
                <a:latin typeface="Century Gothic"/>
                <a:sym typeface="Gilroy"/>
              </a:rPr>
              <a:t>Not part of a school project. </a:t>
            </a:r>
          </a:p>
          <a:p>
            <a:pPr marL="285750" lvl="0" indent="-285750" defTabSz="913578">
              <a:lnSpc>
                <a:spcPct val="90000"/>
              </a:lnSpc>
              <a:buFont typeface="Arial" panose="020B0604020202020204" pitchFamily="34" charset="0"/>
              <a:buChar char="•"/>
              <a:defRPr sz="2200" b="0" spc="22">
                <a:solidFill>
                  <a:srgbClr val="FBFBFB"/>
                </a:solidFill>
                <a:latin typeface="Gilroy"/>
                <a:ea typeface="Gilroy"/>
                <a:cs typeface="Gilroy"/>
                <a:sym typeface="Gilroy"/>
              </a:defRPr>
            </a:pPr>
            <a:r>
              <a:rPr lang="en-US" sz="1400" spc="-20" dirty="0">
                <a:solidFill>
                  <a:srgbClr val="FFFFFF"/>
                </a:solidFill>
                <a:latin typeface="Century Gothic"/>
                <a:sym typeface="Gilroy"/>
              </a:rPr>
              <a:t>It was part of a business use case I was proposing to work leadership and explain the need for increased headcount on my team.</a:t>
            </a:r>
          </a:p>
          <a:p>
            <a:pPr marL="285750" lvl="0" indent="-285750" defTabSz="913578">
              <a:lnSpc>
                <a:spcPct val="90000"/>
              </a:lnSpc>
              <a:buFont typeface="Arial" panose="020B0604020202020204" pitchFamily="34" charset="0"/>
              <a:buChar char="•"/>
              <a:defRPr sz="2200" b="0" spc="22">
                <a:solidFill>
                  <a:srgbClr val="FBFBFB"/>
                </a:solidFill>
                <a:latin typeface="Gilroy"/>
                <a:ea typeface="Gilroy"/>
                <a:cs typeface="Gilroy"/>
                <a:sym typeface="Gilroy"/>
              </a:defRPr>
            </a:pPr>
            <a:endParaRPr lang="en-US" sz="1400" spc="-20" dirty="0">
              <a:solidFill>
                <a:srgbClr val="FFFFFF"/>
              </a:solidFill>
              <a:latin typeface="Century Gothic"/>
              <a:sym typeface="Gilroy"/>
            </a:endParaRPr>
          </a:p>
          <a:p>
            <a:pPr lvl="0" defTabSz="913578">
              <a:lnSpc>
                <a:spcPct val="90000"/>
              </a:lnSpc>
              <a:defRPr sz="2200" b="0" spc="22">
                <a:solidFill>
                  <a:srgbClr val="FBFBFB"/>
                </a:solidFill>
                <a:latin typeface="Gilroy"/>
                <a:ea typeface="Gilroy"/>
                <a:cs typeface="Gilroy"/>
                <a:sym typeface="Gilroy"/>
              </a:defRPr>
            </a:pPr>
            <a:r>
              <a:rPr lang="en-US" sz="1400" spc="-20" dirty="0">
                <a:solidFill>
                  <a:srgbClr val="FFFFFF"/>
                </a:solidFill>
                <a:latin typeface="Century Gothic"/>
                <a:sym typeface="Gilroy"/>
              </a:rPr>
              <a:t>I could not find a function anywhere in “open-source land”, so I wrote the math out literally as code. </a:t>
            </a:r>
          </a:p>
          <a:p>
            <a:pPr marL="285750" lvl="0" indent="-285750" defTabSz="913578">
              <a:lnSpc>
                <a:spcPct val="90000"/>
              </a:lnSpc>
              <a:buFont typeface="Arial" panose="020B0604020202020204" pitchFamily="34" charset="0"/>
              <a:buChar char="•"/>
              <a:defRPr sz="2200" b="0" spc="22">
                <a:solidFill>
                  <a:srgbClr val="FBFBFB"/>
                </a:solidFill>
                <a:latin typeface="Gilroy"/>
                <a:ea typeface="Gilroy"/>
                <a:cs typeface="Gilroy"/>
                <a:sym typeface="Gilroy"/>
              </a:defRPr>
            </a:pPr>
            <a:r>
              <a:rPr lang="en-US" sz="1400" spc="-20" dirty="0">
                <a:solidFill>
                  <a:srgbClr val="FFFFFF"/>
                </a:solidFill>
                <a:latin typeface="Century Gothic"/>
                <a:sym typeface="Gilroy"/>
              </a:rPr>
              <a:t>Then I created my own functions to interact with it.</a:t>
            </a:r>
          </a:p>
          <a:p>
            <a:pPr lvl="0" defTabSz="913578">
              <a:lnSpc>
                <a:spcPct val="90000"/>
              </a:lnSpc>
              <a:defRPr sz="2200" b="0" spc="22">
                <a:solidFill>
                  <a:srgbClr val="FBFBFB"/>
                </a:solidFill>
                <a:latin typeface="Gilroy"/>
                <a:ea typeface="Gilroy"/>
                <a:cs typeface="Gilroy"/>
                <a:sym typeface="Gilroy"/>
              </a:defRPr>
            </a:pPr>
            <a:endParaRPr lang="en-US" sz="1400" spc="-20" dirty="0">
              <a:solidFill>
                <a:srgbClr val="FFFFFF"/>
              </a:solidFill>
              <a:latin typeface="Century Gothic"/>
              <a:sym typeface="Gilroy"/>
            </a:endParaRPr>
          </a:p>
        </p:txBody>
      </p:sp>
      <p:pic>
        <p:nvPicPr>
          <p:cNvPr id="9" name="Picture 8" descr="Text&#10;&#10;Description automatically generated">
            <a:extLst>
              <a:ext uri="{FF2B5EF4-FFF2-40B4-BE49-F238E27FC236}">
                <a16:creationId xmlns:a16="http://schemas.microsoft.com/office/drawing/2014/main" id="{12E6EBE9-3458-3D41-B69C-29442DB52CF6}"/>
              </a:ext>
            </a:extLst>
          </p:cNvPr>
          <p:cNvPicPr>
            <a:picLocks noChangeAspect="1"/>
          </p:cNvPicPr>
          <p:nvPr/>
        </p:nvPicPr>
        <p:blipFill>
          <a:blip r:embed="rId3"/>
          <a:stretch>
            <a:fillRect/>
          </a:stretch>
        </p:blipFill>
        <p:spPr>
          <a:xfrm>
            <a:off x="196845" y="1214196"/>
            <a:ext cx="7935611" cy="4758267"/>
          </a:xfrm>
          <a:prstGeom prst="rect">
            <a:avLst/>
          </a:prstGeom>
        </p:spPr>
      </p:pic>
      <p:pic>
        <p:nvPicPr>
          <p:cNvPr id="28" name="Picture 4" descr="Python Logo transparent PNG - StickPNG">
            <a:extLst>
              <a:ext uri="{FF2B5EF4-FFF2-40B4-BE49-F238E27FC236}">
                <a16:creationId xmlns:a16="http://schemas.microsoft.com/office/drawing/2014/main" id="{FBA1F34E-3F40-8241-BC08-D7E093264C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3944" y="514976"/>
            <a:ext cx="657267" cy="654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47686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1012C25C-4B7A-6A41-932A-72429553ABF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2886" y="605822"/>
            <a:ext cx="11868460" cy="4657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D749A22-7E08-5C46-BBDD-F041023D514A}"/>
              </a:ext>
            </a:extLst>
          </p:cNvPr>
          <p:cNvSpPr txBox="1"/>
          <p:nvPr/>
        </p:nvSpPr>
        <p:spPr>
          <a:xfrm>
            <a:off x="7804234" y="1253634"/>
            <a:ext cx="0" cy="0"/>
          </a:xfrm>
          <a:prstGeom prst="rect">
            <a:avLst/>
          </a:prstGeom>
          <a:noFill/>
        </p:spPr>
        <p:txBody>
          <a:bodyPr wrap="none" rtlCol="0">
            <a:noAutofit/>
          </a:bodyPr>
          <a:lstStyle/>
          <a:p>
            <a:pPr>
              <a:spcBef>
                <a:spcPts val="300"/>
              </a:spcBef>
            </a:pPr>
            <a:endParaRPr lang="en-US" sz="1600" err="1">
              <a:solidFill>
                <a:schemeClr val="bg1"/>
              </a:solidFill>
            </a:endParaRPr>
          </a:p>
        </p:txBody>
      </p:sp>
      <p:grpSp>
        <p:nvGrpSpPr>
          <p:cNvPr id="18" name="Group 17">
            <a:extLst>
              <a:ext uri="{FF2B5EF4-FFF2-40B4-BE49-F238E27FC236}">
                <a16:creationId xmlns:a16="http://schemas.microsoft.com/office/drawing/2014/main" id="{EF8EDF16-9DAF-7440-803D-D0514CE18B8A}"/>
              </a:ext>
            </a:extLst>
          </p:cNvPr>
          <p:cNvGrpSpPr/>
          <p:nvPr/>
        </p:nvGrpSpPr>
        <p:grpSpPr>
          <a:xfrm>
            <a:off x="8270527" y="657758"/>
            <a:ext cx="3684406" cy="523220"/>
            <a:chOff x="8341981" y="980194"/>
            <a:chExt cx="3324617" cy="181521"/>
          </a:xfrm>
        </p:grpSpPr>
        <p:sp>
          <p:nvSpPr>
            <p:cNvPr id="24" name="TextBox 23">
              <a:extLst>
                <a:ext uri="{FF2B5EF4-FFF2-40B4-BE49-F238E27FC236}">
                  <a16:creationId xmlns:a16="http://schemas.microsoft.com/office/drawing/2014/main" id="{D15182AF-2247-7C49-8719-25F01BDAFBC0}"/>
                </a:ext>
              </a:extLst>
            </p:cNvPr>
            <p:cNvSpPr txBox="1"/>
            <p:nvPr/>
          </p:nvSpPr>
          <p:spPr>
            <a:xfrm>
              <a:off x="8341981" y="980194"/>
              <a:ext cx="3324617" cy="181521"/>
            </a:xfrm>
            <a:prstGeom prst="rect">
              <a:avLst/>
            </a:prstGeom>
            <a:noFill/>
          </p:spPr>
          <p:txBody>
            <a:bodyPr wrap="square" rtlCol="0">
              <a:spAutoFit/>
            </a:bodyPr>
            <a:lstStyle/>
            <a:p>
              <a:pPr marL="0" marR="0" lvl="0" indent="0" algn="l" defTabSz="456766" rtl="0" eaLnBrk="1" fontAlgn="auto" latinLnBrk="0" hangingPunct="1">
                <a:lnSpc>
                  <a:spcPct val="100000"/>
                </a:lnSpc>
                <a:spcBef>
                  <a:spcPts val="0"/>
                </a:spcBef>
                <a:spcAft>
                  <a:spcPts val="0"/>
                </a:spcAft>
                <a:buClrTx/>
                <a:buSzTx/>
                <a:buFontTx/>
                <a:buNone/>
                <a:tabLst/>
                <a:defRPr/>
              </a:pPr>
              <a:r>
                <a:rPr lang="en-US" sz="2800" b="1" dirty="0">
                  <a:solidFill>
                    <a:srgbClr val="FFFFFF"/>
                  </a:solidFill>
                  <a:latin typeface="Century Gothic" panose="020F0302020204030204"/>
                </a:rPr>
                <a:t>Queueing Theory</a:t>
              </a:r>
              <a:endParaRPr kumimoji="0" lang="en-US" sz="2800" b="1"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cxnSp>
          <p:nvCxnSpPr>
            <p:cNvPr id="25" name="Straight Connector 24">
              <a:extLst>
                <a:ext uri="{FF2B5EF4-FFF2-40B4-BE49-F238E27FC236}">
                  <a16:creationId xmlns:a16="http://schemas.microsoft.com/office/drawing/2014/main" id="{95BB6646-F440-7D41-8005-47E60E1C81F2}"/>
                </a:ext>
              </a:extLst>
            </p:cNvPr>
            <p:cNvCxnSpPr>
              <a:cxnSpLocks/>
            </p:cNvCxnSpPr>
            <p:nvPr/>
          </p:nvCxnSpPr>
          <p:spPr>
            <a:xfrm>
              <a:off x="8441560" y="1159308"/>
              <a:ext cx="200265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5" name="Picture 4" descr="Text&#10;&#10;Description automatically generated">
            <a:extLst>
              <a:ext uri="{FF2B5EF4-FFF2-40B4-BE49-F238E27FC236}">
                <a16:creationId xmlns:a16="http://schemas.microsoft.com/office/drawing/2014/main" id="{03E848C2-9B66-EE45-93F2-77462CAD26B8}"/>
              </a:ext>
            </a:extLst>
          </p:cNvPr>
          <p:cNvPicPr>
            <a:picLocks noChangeAspect="1"/>
          </p:cNvPicPr>
          <p:nvPr/>
        </p:nvPicPr>
        <p:blipFill>
          <a:blip r:embed="rId3"/>
          <a:stretch>
            <a:fillRect/>
          </a:stretch>
        </p:blipFill>
        <p:spPr>
          <a:xfrm>
            <a:off x="0" y="548390"/>
            <a:ext cx="7947378" cy="5589656"/>
          </a:xfrm>
          <a:prstGeom prst="rect">
            <a:avLst/>
          </a:prstGeom>
        </p:spPr>
      </p:pic>
      <p:sp>
        <p:nvSpPr>
          <p:cNvPr id="16" name="Title 1">
            <a:extLst>
              <a:ext uri="{FF2B5EF4-FFF2-40B4-BE49-F238E27FC236}">
                <a16:creationId xmlns:a16="http://schemas.microsoft.com/office/drawing/2014/main" id="{C767FE11-98B6-1847-9EE0-FACBC1864AEB}"/>
              </a:ext>
            </a:extLst>
          </p:cNvPr>
          <p:cNvSpPr>
            <a:spLocks noGrp="1"/>
          </p:cNvSpPr>
          <p:nvPr>
            <p:ph type="title"/>
          </p:nvPr>
        </p:nvSpPr>
        <p:spPr>
          <a:xfrm>
            <a:off x="8270527" y="1180978"/>
            <a:ext cx="3172177" cy="215302"/>
          </a:xfrm>
        </p:spPr>
        <p:txBody>
          <a:bodyPr>
            <a:noAutofit/>
          </a:bodyPr>
          <a:lstStyle/>
          <a:p>
            <a:r>
              <a:rPr lang="en-US" sz="1600" dirty="0" err="1"/>
              <a:t>Agner</a:t>
            </a:r>
            <a:r>
              <a:rPr lang="en-US" sz="1600" dirty="0"/>
              <a:t> </a:t>
            </a:r>
            <a:r>
              <a:rPr lang="en-US" sz="1600" dirty="0" err="1"/>
              <a:t>Krarup</a:t>
            </a:r>
            <a:r>
              <a:rPr lang="en-US" sz="1600" dirty="0"/>
              <a:t> Erlang</a:t>
            </a:r>
            <a:r>
              <a:rPr lang="en-US" sz="1600" b="0" dirty="0"/>
              <a:t> </a:t>
            </a:r>
            <a:br>
              <a:rPr lang="en-US" sz="1600" b="0" dirty="0"/>
            </a:br>
            <a:r>
              <a:rPr lang="en-US" sz="1600" b="0" i="1" dirty="0"/>
              <a:t>(1 January 1878 – 3 February 1929) </a:t>
            </a:r>
          </a:p>
        </p:txBody>
      </p:sp>
      <p:pic>
        <p:nvPicPr>
          <p:cNvPr id="17" name="Picture 2">
            <a:extLst>
              <a:ext uri="{FF2B5EF4-FFF2-40B4-BE49-F238E27FC236}">
                <a16:creationId xmlns:a16="http://schemas.microsoft.com/office/drawing/2014/main" id="{4DD01F72-CC4B-7D4B-9FD8-4B9A5A1640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80056" y="1870931"/>
            <a:ext cx="1947587" cy="311613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1435505F-ABF8-A848-8176-38B8824E7024}"/>
              </a:ext>
            </a:extLst>
          </p:cNvPr>
          <p:cNvSpPr txBox="1"/>
          <p:nvPr/>
        </p:nvSpPr>
        <p:spPr>
          <a:xfrm>
            <a:off x="8300971" y="5181319"/>
            <a:ext cx="3669184" cy="954107"/>
          </a:xfrm>
          <a:prstGeom prst="rect">
            <a:avLst/>
          </a:prstGeom>
          <a:noFill/>
        </p:spPr>
        <p:txBody>
          <a:bodyPr wrap="square" rtlCol="0">
            <a:spAutoFit/>
          </a:bodyPr>
          <a:lstStyle/>
          <a:p>
            <a:r>
              <a:rPr lang="en-US" sz="1400" dirty="0" err="1">
                <a:solidFill>
                  <a:schemeClr val="bg1"/>
                </a:solidFill>
              </a:rPr>
              <a:t>Agner</a:t>
            </a:r>
            <a:r>
              <a:rPr lang="en-US" sz="1400" dirty="0">
                <a:solidFill>
                  <a:schemeClr val="bg1"/>
                </a:solidFill>
              </a:rPr>
              <a:t> was a Danish mathematician,  statistician, and engineer, who invented the fields of traffic engineering and </a:t>
            </a:r>
            <a:r>
              <a:rPr lang="en-US" sz="1400" b="1" dirty="0">
                <a:solidFill>
                  <a:schemeClr val="bg1"/>
                </a:solidFill>
              </a:rPr>
              <a:t>queueing theory</a:t>
            </a:r>
            <a:r>
              <a:rPr lang="en-US" sz="1400" dirty="0">
                <a:solidFill>
                  <a:schemeClr val="bg1"/>
                </a:solidFill>
              </a:rPr>
              <a:t>.</a:t>
            </a:r>
          </a:p>
        </p:txBody>
      </p:sp>
    </p:spTree>
    <p:extLst>
      <p:ext uri="{BB962C8B-B14F-4D97-AF65-F5344CB8AC3E}">
        <p14:creationId xmlns:p14="http://schemas.microsoft.com/office/powerpoint/2010/main" val="324332219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D749A22-7E08-5C46-BBDD-F041023D514A}"/>
              </a:ext>
            </a:extLst>
          </p:cNvPr>
          <p:cNvSpPr txBox="1"/>
          <p:nvPr/>
        </p:nvSpPr>
        <p:spPr>
          <a:xfrm>
            <a:off x="7804234" y="1253634"/>
            <a:ext cx="0" cy="0"/>
          </a:xfrm>
          <a:prstGeom prst="rect">
            <a:avLst/>
          </a:prstGeom>
          <a:noFill/>
        </p:spPr>
        <p:txBody>
          <a:bodyPr wrap="none" rtlCol="0">
            <a:noAutofit/>
          </a:bodyPr>
          <a:lstStyle/>
          <a:p>
            <a:pPr>
              <a:spcBef>
                <a:spcPts val="300"/>
              </a:spcBef>
            </a:pPr>
            <a:endParaRPr lang="en-US" sz="1600" err="1">
              <a:solidFill>
                <a:schemeClr val="bg1"/>
              </a:solidFill>
            </a:endParaRPr>
          </a:p>
        </p:txBody>
      </p:sp>
      <p:pic>
        <p:nvPicPr>
          <p:cNvPr id="8" name="Picture 7" descr="Text&#10;&#10;Description automatically generated">
            <a:extLst>
              <a:ext uri="{FF2B5EF4-FFF2-40B4-BE49-F238E27FC236}">
                <a16:creationId xmlns:a16="http://schemas.microsoft.com/office/drawing/2014/main" id="{23C7519E-C2AC-D540-BA9F-B56B561F51E2}"/>
              </a:ext>
            </a:extLst>
          </p:cNvPr>
          <p:cNvPicPr>
            <a:picLocks noChangeAspect="1"/>
          </p:cNvPicPr>
          <p:nvPr/>
        </p:nvPicPr>
        <p:blipFill>
          <a:blip r:embed="rId3"/>
          <a:stretch>
            <a:fillRect/>
          </a:stretch>
        </p:blipFill>
        <p:spPr>
          <a:xfrm>
            <a:off x="90134" y="432505"/>
            <a:ext cx="11760200" cy="5676900"/>
          </a:xfrm>
          <a:prstGeom prst="rect">
            <a:avLst/>
          </a:prstGeom>
        </p:spPr>
      </p:pic>
    </p:spTree>
    <p:extLst>
      <p:ext uri="{BB962C8B-B14F-4D97-AF65-F5344CB8AC3E}">
        <p14:creationId xmlns:p14="http://schemas.microsoft.com/office/powerpoint/2010/main" val="187242032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D749A22-7E08-5C46-BBDD-F041023D514A}"/>
              </a:ext>
            </a:extLst>
          </p:cNvPr>
          <p:cNvSpPr txBox="1"/>
          <p:nvPr/>
        </p:nvSpPr>
        <p:spPr>
          <a:xfrm>
            <a:off x="7804234" y="1253634"/>
            <a:ext cx="0" cy="0"/>
          </a:xfrm>
          <a:prstGeom prst="rect">
            <a:avLst/>
          </a:prstGeom>
          <a:noFill/>
        </p:spPr>
        <p:txBody>
          <a:bodyPr wrap="none" rtlCol="0">
            <a:noAutofit/>
          </a:bodyPr>
          <a:lstStyle/>
          <a:p>
            <a:pPr>
              <a:spcBef>
                <a:spcPts val="300"/>
              </a:spcBef>
            </a:pPr>
            <a:endParaRPr lang="en-US" sz="1600" err="1">
              <a:solidFill>
                <a:schemeClr val="bg1"/>
              </a:solidFill>
            </a:endParaRPr>
          </a:p>
        </p:txBody>
      </p:sp>
      <p:grpSp>
        <p:nvGrpSpPr>
          <p:cNvPr id="19" name="Group 18">
            <a:extLst>
              <a:ext uri="{FF2B5EF4-FFF2-40B4-BE49-F238E27FC236}">
                <a16:creationId xmlns:a16="http://schemas.microsoft.com/office/drawing/2014/main" id="{A69395EA-ABE7-1C41-8E94-DA5DE608D1AA}"/>
              </a:ext>
            </a:extLst>
          </p:cNvPr>
          <p:cNvGrpSpPr/>
          <p:nvPr/>
        </p:nvGrpSpPr>
        <p:grpSpPr>
          <a:xfrm>
            <a:off x="7919078" y="1042409"/>
            <a:ext cx="3322885" cy="417800"/>
            <a:chOff x="8341981" y="980194"/>
            <a:chExt cx="3324617" cy="418018"/>
          </a:xfrm>
        </p:grpSpPr>
        <p:sp>
          <p:nvSpPr>
            <p:cNvPr id="20" name="TextBox 19">
              <a:extLst>
                <a:ext uri="{FF2B5EF4-FFF2-40B4-BE49-F238E27FC236}">
                  <a16:creationId xmlns:a16="http://schemas.microsoft.com/office/drawing/2014/main" id="{F9C31223-2757-9545-A5FF-47573C6C5DF2}"/>
                </a:ext>
              </a:extLst>
            </p:cNvPr>
            <p:cNvSpPr txBox="1"/>
            <p:nvPr/>
          </p:nvSpPr>
          <p:spPr>
            <a:xfrm>
              <a:off x="8341981" y="980194"/>
              <a:ext cx="3324617" cy="369332"/>
            </a:xfrm>
            <a:prstGeom prst="rect">
              <a:avLst/>
            </a:prstGeom>
            <a:noFill/>
          </p:spPr>
          <p:txBody>
            <a:bodyPr wrap="square" rtlCol="0">
              <a:spAutoFit/>
            </a:bodyPr>
            <a:lstStyle/>
            <a:p>
              <a:pPr marL="0" marR="0" lvl="0" indent="0" algn="l" defTabSz="456766" rtl="0" eaLnBrk="1" fontAlgn="auto" latinLnBrk="0" hangingPunct="1">
                <a:lnSpc>
                  <a:spcPct val="100000"/>
                </a:lnSpc>
                <a:spcBef>
                  <a:spcPts val="0"/>
                </a:spcBef>
                <a:spcAft>
                  <a:spcPts val="0"/>
                </a:spcAft>
                <a:buClrTx/>
                <a:buSzTx/>
                <a:buFontTx/>
                <a:buNone/>
                <a:tabLst/>
                <a:defRPr/>
              </a:pPr>
              <a:r>
                <a:rPr kumimoji="0" lang="en-US" sz="1798" b="1" i="0" u="none" strike="noStrike" kern="1200" cap="none" spc="0" normalizeH="0" baseline="0" noProof="0" dirty="0">
                  <a:ln>
                    <a:noFill/>
                  </a:ln>
                  <a:solidFill>
                    <a:srgbClr val="FFFFFF"/>
                  </a:solidFill>
                  <a:effectLst/>
                  <a:uLnTx/>
                  <a:uFillTx/>
                  <a:latin typeface="Century Gothic" panose="020F0302020204030204"/>
                  <a:ea typeface="+mn-ea"/>
                  <a:cs typeface="+mn-cs"/>
                </a:rPr>
                <a:t>Simplified Outcome</a:t>
              </a:r>
            </a:p>
          </p:txBody>
        </p:sp>
        <p:cxnSp>
          <p:nvCxnSpPr>
            <p:cNvPr id="21" name="Straight Connector 20">
              <a:extLst>
                <a:ext uri="{FF2B5EF4-FFF2-40B4-BE49-F238E27FC236}">
                  <a16:creationId xmlns:a16="http://schemas.microsoft.com/office/drawing/2014/main" id="{C2AF8064-23B2-5F46-97D8-49216FFD9A48}"/>
                </a:ext>
              </a:extLst>
            </p:cNvPr>
            <p:cNvCxnSpPr/>
            <p:nvPr/>
          </p:nvCxnSpPr>
          <p:spPr>
            <a:xfrm>
              <a:off x="8441560" y="1398212"/>
              <a:ext cx="6110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2" name="Resolve in context with chatbots">
            <a:extLst>
              <a:ext uri="{FF2B5EF4-FFF2-40B4-BE49-F238E27FC236}">
                <a16:creationId xmlns:a16="http://schemas.microsoft.com/office/drawing/2014/main" id="{AE088C63-6147-E04D-A164-E45C3E43E35D}"/>
              </a:ext>
            </a:extLst>
          </p:cNvPr>
          <p:cNvSpPr txBox="1"/>
          <p:nvPr/>
        </p:nvSpPr>
        <p:spPr>
          <a:xfrm>
            <a:off x="7919077" y="1597500"/>
            <a:ext cx="3956833" cy="5612039"/>
          </a:xfrm>
          <a:prstGeom prst="rect">
            <a:avLst/>
          </a:prstGeom>
          <a:ln w="12700">
            <a:miter lim="400000"/>
          </a:ln>
          <a:extLst>
            <a:ext uri="{C572A759-6A51-4108-AA02-DFA0A04FC94B}">
              <ma14:wrappingTextBoxFlag xmlns:ma14="http://schemas.microsoft.com/office/mac/drawingml/2011/main" xmlns="" val="1"/>
            </a:ext>
          </a:extLst>
        </p:spPr>
        <p:txBody>
          <a:bodyPr wrap="square" lIns="35682" tIns="35682" rIns="35682" bIns="35682" anchor="t">
            <a:spAutoFit/>
          </a:bodyPr>
          <a:lstStyle/>
          <a:p>
            <a:pPr lvl="0" defTabSz="913578">
              <a:lnSpc>
                <a:spcPct val="90000"/>
              </a:lnSpc>
              <a:defRPr sz="2200" b="0" spc="22">
                <a:solidFill>
                  <a:srgbClr val="FBFBFB"/>
                </a:solidFill>
                <a:latin typeface="Gilroy"/>
                <a:ea typeface="Gilroy"/>
                <a:cs typeface="Gilroy"/>
                <a:sym typeface="Gilroy"/>
              </a:defRPr>
            </a:pPr>
            <a:r>
              <a:rPr lang="en-US" sz="1600" spc="-20" dirty="0">
                <a:solidFill>
                  <a:srgbClr val="FFFFFF"/>
                </a:solidFill>
                <a:latin typeface="Century Gothic"/>
                <a:sym typeface="Gilroy"/>
              </a:rPr>
              <a:t>There are six (6) workstreams that my team works through (queues).</a:t>
            </a:r>
          </a:p>
          <a:p>
            <a:pPr marL="285750" lvl="0" indent="-285750" defTabSz="913578">
              <a:lnSpc>
                <a:spcPct val="90000"/>
              </a:lnSpc>
              <a:buFont typeface="Arial" panose="020B0604020202020204" pitchFamily="34" charset="0"/>
              <a:buChar char="•"/>
              <a:defRPr sz="2200" b="0" spc="22">
                <a:solidFill>
                  <a:srgbClr val="FBFBFB"/>
                </a:solidFill>
                <a:latin typeface="Gilroy"/>
                <a:ea typeface="Gilroy"/>
                <a:cs typeface="Gilroy"/>
                <a:sym typeface="Gilroy"/>
              </a:defRPr>
            </a:pPr>
            <a:r>
              <a:rPr lang="en-US" sz="1600" spc="-20" dirty="0">
                <a:solidFill>
                  <a:srgbClr val="FFFFFF"/>
                </a:solidFill>
                <a:latin typeface="Century Gothic"/>
                <a:sym typeface="Gilroy"/>
              </a:rPr>
              <a:t>Each of those queues can quickly create bottlenecks.</a:t>
            </a:r>
          </a:p>
          <a:p>
            <a:pPr marL="285750" lvl="0" indent="-285750" defTabSz="913578">
              <a:lnSpc>
                <a:spcPct val="90000"/>
              </a:lnSpc>
              <a:buFont typeface="Arial" panose="020B0604020202020204" pitchFamily="34" charset="0"/>
              <a:buChar char="•"/>
              <a:defRPr sz="2200" b="0" spc="22">
                <a:solidFill>
                  <a:srgbClr val="FBFBFB"/>
                </a:solidFill>
                <a:latin typeface="Gilroy"/>
                <a:ea typeface="Gilroy"/>
                <a:cs typeface="Gilroy"/>
                <a:sym typeface="Gilroy"/>
              </a:defRPr>
            </a:pPr>
            <a:endParaRPr lang="en-US" sz="1600" spc="-20" dirty="0">
              <a:solidFill>
                <a:srgbClr val="FFFFFF"/>
              </a:solidFill>
              <a:latin typeface="Century Gothic"/>
              <a:sym typeface="Gilroy"/>
            </a:endParaRPr>
          </a:p>
          <a:p>
            <a:pPr lvl="0" defTabSz="913578">
              <a:lnSpc>
                <a:spcPct val="90000"/>
              </a:lnSpc>
              <a:defRPr sz="2200" b="0" spc="22">
                <a:solidFill>
                  <a:srgbClr val="FBFBFB"/>
                </a:solidFill>
                <a:latin typeface="Gilroy"/>
                <a:ea typeface="Gilroy"/>
                <a:cs typeface="Gilroy"/>
                <a:sym typeface="Gilroy"/>
              </a:defRPr>
            </a:pPr>
            <a:r>
              <a:rPr lang="en-US" sz="1600" spc="-20" dirty="0">
                <a:solidFill>
                  <a:srgbClr val="FFFFFF"/>
                </a:solidFill>
                <a:latin typeface="Century Gothic"/>
                <a:sym typeface="Gilroy"/>
              </a:rPr>
              <a:t>I looked at Cycle time as a function of:</a:t>
            </a:r>
          </a:p>
          <a:p>
            <a:pPr lvl="0" defTabSz="913578">
              <a:lnSpc>
                <a:spcPct val="90000"/>
              </a:lnSpc>
              <a:defRPr sz="2200" b="0" spc="22">
                <a:solidFill>
                  <a:srgbClr val="FBFBFB"/>
                </a:solidFill>
                <a:latin typeface="Gilroy"/>
                <a:ea typeface="Gilroy"/>
                <a:cs typeface="Gilroy"/>
                <a:sym typeface="Gilroy"/>
              </a:defRPr>
            </a:pPr>
            <a:r>
              <a:rPr lang="en-US" sz="1600" spc="-20" dirty="0">
                <a:solidFill>
                  <a:srgbClr val="FFFFFF"/>
                </a:solidFill>
                <a:latin typeface="Century Gothic"/>
                <a:sym typeface="Gilroy"/>
              </a:rPr>
              <a:t>Pre-Sales Engineer (worker) skill set and the type of workstream to calculate cycle time.</a:t>
            </a:r>
          </a:p>
          <a:p>
            <a:pPr marL="285750" lvl="0" indent="-285750" defTabSz="913578">
              <a:lnSpc>
                <a:spcPct val="90000"/>
              </a:lnSpc>
              <a:buFont typeface="Arial" panose="020B0604020202020204" pitchFamily="34" charset="0"/>
              <a:buChar char="•"/>
              <a:defRPr sz="2200" b="0" spc="22">
                <a:solidFill>
                  <a:srgbClr val="FBFBFB"/>
                </a:solidFill>
                <a:latin typeface="Gilroy"/>
                <a:ea typeface="Gilroy"/>
                <a:cs typeface="Gilroy"/>
                <a:sym typeface="Gilroy"/>
              </a:defRPr>
            </a:pPr>
            <a:r>
              <a:rPr lang="en-US" sz="1600" spc="-20" dirty="0">
                <a:solidFill>
                  <a:srgbClr val="FFFFFF"/>
                </a:solidFill>
                <a:latin typeface="Century Gothic"/>
                <a:sym typeface="Gilroy"/>
              </a:rPr>
              <a:t>The main idea however is that output exponentially increases when the queues are staffed appropriately -&gt; leading to ${x} in revenue. All while accounting for margin of error, time of year, and other factors. </a:t>
            </a:r>
          </a:p>
          <a:p>
            <a:pPr marL="285750" lvl="0" indent="-285750" defTabSz="913578">
              <a:lnSpc>
                <a:spcPct val="90000"/>
              </a:lnSpc>
              <a:buFont typeface="Arial" panose="020B0604020202020204" pitchFamily="34" charset="0"/>
              <a:buChar char="•"/>
              <a:defRPr sz="2200" b="0" spc="22">
                <a:solidFill>
                  <a:srgbClr val="FBFBFB"/>
                </a:solidFill>
                <a:latin typeface="Gilroy"/>
                <a:ea typeface="Gilroy"/>
                <a:cs typeface="Gilroy"/>
                <a:sym typeface="Gilroy"/>
              </a:defRPr>
            </a:pPr>
            <a:r>
              <a:rPr lang="en-US" sz="1600" spc="-20" dirty="0">
                <a:solidFill>
                  <a:srgbClr val="FFFFFF"/>
                </a:solidFill>
                <a:latin typeface="Century Gothic"/>
                <a:sym typeface="Gilroy"/>
              </a:rPr>
              <a:t>I  have put this project on pause with relation to more complex modeling to focus on other programs related to stock market modelling.</a:t>
            </a:r>
          </a:p>
          <a:p>
            <a:pPr lvl="0" defTabSz="913578">
              <a:lnSpc>
                <a:spcPct val="90000"/>
              </a:lnSpc>
              <a:defRPr sz="2200" b="0" spc="22">
                <a:solidFill>
                  <a:srgbClr val="FBFBFB"/>
                </a:solidFill>
                <a:latin typeface="Gilroy"/>
                <a:ea typeface="Gilroy"/>
                <a:cs typeface="Gilroy"/>
                <a:sym typeface="Gilroy"/>
              </a:defRPr>
            </a:pPr>
            <a:endParaRPr lang="en-US" sz="1600" spc="-20" dirty="0">
              <a:solidFill>
                <a:srgbClr val="FFFFFF"/>
              </a:solidFill>
              <a:latin typeface="Century Gothic"/>
              <a:sym typeface="Gilroy"/>
            </a:endParaRPr>
          </a:p>
          <a:p>
            <a:pPr lvl="0" defTabSz="913578">
              <a:lnSpc>
                <a:spcPct val="90000"/>
              </a:lnSpc>
              <a:defRPr sz="2200" b="0" spc="22">
                <a:solidFill>
                  <a:srgbClr val="FBFBFB"/>
                </a:solidFill>
                <a:latin typeface="Gilroy"/>
                <a:ea typeface="Gilroy"/>
                <a:cs typeface="Gilroy"/>
                <a:sym typeface="Gilroy"/>
              </a:defRPr>
            </a:pPr>
            <a:endParaRPr lang="en-US" sz="1600" spc="-20" dirty="0">
              <a:solidFill>
                <a:srgbClr val="FFFFFF"/>
              </a:solidFill>
              <a:latin typeface="Century Gothic"/>
              <a:sym typeface="Gilroy"/>
            </a:endParaRPr>
          </a:p>
          <a:p>
            <a:pPr marL="285750" lvl="0" indent="-285750" defTabSz="913578">
              <a:lnSpc>
                <a:spcPct val="90000"/>
              </a:lnSpc>
              <a:buFont typeface="Arial" panose="020B0604020202020204" pitchFamily="34" charset="0"/>
              <a:buChar char="•"/>
              <a:defRPr sz="2200" b="0" spc="22">
                <a:solidFill>
                  <a:srgbClr val="FBFBFB"/>
                </a:solidFill>
                <a:latin typeface="Gilroy"/>
                <a:ea typeface="Gilroy"/>
                <a:cs typeface="Gilroy"/>
                <a:sym typeface="Gilroy"/>
              </a:defRPr>
            </a:pPr>
            <a:endParaRPr lang="en-US" sz="1600" spc="-20" dirty="0">
              <a:solidFill>
                <a:srgbClr val="FFFFFF"/>
              </a:solidFill>
              <a:latin typeface="Century Gothic"/>
              <a:sym typeface="Gilroy"/>
            </a:endParaRPr>
          </a:p>
          <a:p>
            <a:pPr marL="285750" lvl="0" indent="-285750" defTabSz="913578">
              <a:lnSpc>
                <a:spcPct val="90000"/>
              </a:lnSpc>
              <a:buFont typeface="Arial" panose="020B0604020202020204" pitchFamily="34" charset="0"/>
              <a:buChar char="•"/>
              <a:defRPr sz="2200" b="0" spc="22">
                <a:solidFill>
                  <a:srgbClr val="FBFBFB"/>
                </a:solidFill>
                <a:latin typeface="Gilroy"/>
                <a:ea typeface="Gilroy"/>
                <a:cs typeface="Gilroy"/>
                <a:sym typeface="Gilroy"/>
              </a:defRPr>
            </a:pPr>
            <a:endParaRPr lang="en-US" sz="1600" spc="-20" dirty="0">
              <a:solidFill>
                <a:srgbClr val="FFFFFF"/>
              </a:solidFill>
              <a:latin typeface="Century Gothic"/>
              <a:sym typeface="Gilroy"/>
            </a:endParaRPr>
          </a:p>
          <a:p>
            <a:pPr marL="285750" lvl="0" indent="-285750" defTabSz="913578">
              <a:lnSpc>
                <a:spcPct val="90000"/>
              </a:lnSpc>
              <a:buFont typeface="Arial" panose="020B0604020202020204" pitchFamily="34" charset="0"/>
              <a:buChar char="•"/>
              <a:defRPr sz="2200" b="0" spc="22">
                <a:solidFill>
                  <a:srgbClr val="FBFBFB"/>
                </a:solidFill>
                <a:latin typeface="Gilroy"/>
                <a:ea typeface="Gilroy"/>
                <a:cs typeface="Gilroy"/>
                <a:sym typeface="Gilroy"/>
              </a:defRPr>
            </a:pPr>
            <a:endParaRPr lang="en-US" sz="1600" spc="-20" dirty="0">
              <a:solidFill>
                <a:srgbClr val="FFFFFF"/>
              </a:solidFill>
              <a:latin typeface="Century Gothic"/>
              <a:sym typeface="Gilroy"/>
            </a:endParaRPr>
          </a:p>
          <a:p>
            <a:pPr lvl="0" defTabSz="913578">
              <a:lnSpc>
                <a:spcPct val="90000"/>
              </a:lnSpc>
              <a:defRPr sz="2200" b="0" spc="22">
                <a:solidFill>
                  <a:srgbClr val="FBFBFB"/>
                </a:solidFill>
                <a:latin typeface="Gilroy"/>
                <a:ea typeface="Gilroy"/>
                <a:cs typeface="Gilroy"/>
                <a:sym typeface="Gilroy"/>
              </a:defRPr>
            </a:pPr>
            <a:endParaRPr lang="en-US" sz="1600" spc="-20" dirty="0">
              <a:solidFill>
                <a:srgbClr val="FFFFFF"/>
              </a:solidFill>
              <a:latin typeface="Century Gothic"/>
              <a:sym typeface="Gilroy"/>
            </a:endParaRPr>
          </a:p>
        </p:txBody>
      </p:sp>
      <p:sp>
        <p:nvSpPr>
          <p:cNvPr id="3" name="Title 2">
            <a:extLst>
              <a:ext uri="{FF2B5EF4-FFF2-40B4-BE49-F238E27FC236}">
                <a16:creationId xmlns:a16="http://schemas.microsoft.com/office/drawing/2014/main" id="{CF079425-F7B1-184D-9F98-101C6194937A}"/>
              </a:ext>
            </a:extLst>
          </p:cNvPr>
          <p:cNvSpPr>
            <a:spLocks noGrp="1"/>
          </p:cNvSpPr>
          <p:nvPr>
            <p:ph type="title"/>
          </p:nvPr>
        </p:nvSpPr>
        <p:spPr>
          <a:xfrm>
            <a:off x="7726291" y="128339"/>
            <a:ext cx="10859029" cy="889740"/>
          </a:xfrm>
        </p:spPr>
        <p:txBody>
          <a:bodyPr/>
          <a:lstStyle/>
          <a:p>
            <a:r>
              <a:rPr lang="en-US" dirty="0"/>
              <a:t>Output</a:t>
            </a:r>
          </a:p>
        </p:txBody>
      </p:sp>
      <p:pic>
        <p:nvPicPr>
          <p:cNvPr id="4" name="Picture 3">
            <a:extLst>
              <a:ext uri="{FF2B5EF4-FFF2-40B4-BE49-F238E27FC236}">
                <a16:creationId xmlns:a16="http://schemas.microsoft.com/office/drawing/2014/main" id="{CCE58744-0A06-3B4C-80F7-5FAE07C28342}"/>
              </a:ext>
            </a:extLst>
          </p:cNvPr>
          <p:cNvPicPr>
            <a:picLocks noChangeAspect="1"/>
          </p:cNvPicPr>
          <p:nvPr/>
        </p:nvPicPr>
        <p:blipFill>
          <a:blip r:embed="rId3"/>
          <a:stretch>
            <a:fillRect/>
          </a:stretch>
        </p:blipFill>
        <p:spPr>
          <a:xfrm>
            <a:off x="125739" y="1042409"/>
            <a:ext cx="7516839" cy="4852006"/>
          </a:xfrm>
          <a:prstGeom prst="rect">
            <a:avLst/>
          </a:prstGeom>
          <a:solidFill>
            <a:schemeClr val="bg1"/>
          </a:solidFill>
        </p:spPr>
      </p:pic>
    </p:spTree>
    <p:extLst>
      <p:ext uri="{BB962C8B-B14F-4D97-AF65-F5344CB8AC3E}">
        <p14:creationId xmlns:p14="http://schemas.microsoft.com/office/powerpoint/2010/main" val="89959902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48D89-AA77-144C-B646-F3F429EDAF10}"/>
              </a:ext>
            </a:extLst>
          </p:cNvPr>
          <p:cNvSpPr>
            <a:spLocks noGrp="1"/>
          </p:cNvSpPr>
          <p:nvPr>
            <p:ph type="title"/>
          </p:nvPr>
        </p:nvSpPr>
        <p:spPr/>
        <p:txBody>
          <a:bodyPr>
            <a:normAutofit fontScale="90000"/>
          </a:bodyPr>
          <a:lstStyle/>
          <a:p>
            <a:r>
              <a:rPr lang="en-US" b="0" dirty="0"/>
              <a:t>Pre-Sales (SE) Task Queue Simulation Model</a:t>
            </a:r>
            <a:br>
              <a:rPr lang="en-US" b="0" dirty="0"/>
            </a:br>
            <a:r>
              <a:rPr lang="en-US" sz="2699" i="1" dirty="0"/>
              <a:t>Parameters (Model Assumptions)</a:t>
            </a:r>
          </a:p>
        </p:txBody>
      </p:sp>
      <p:sp>
        <p:nvSpPr>
          <p:cNvPr id="3" name="Content Placeholder 2">
            <a:extLst>
              <a:ext uri="{FF2B5EF4-FFF2-40B4-BE49-F238E27FC236}">
                <a16:creationId xmlns:a16="http://schemas.microsoft.com/office/drawing/2014/main" id="{72E26AF4-313B-584A-B140-C7FD99671D30}"/>
              </a:ext>
            </a:extLst>
          </p:cNvPr>
          <p:cNvSpPr>
            <a:spLocks noGrp="1"/>
          </p:cNvSpPr>
          <p:nvPr>
            <p:ph idx="1"/>
          </p:nvPr>
        </p:nvSpPr>
        <p:spPr>
          <a:xfrm>
            <a:off x="351305" y="1253898"/>
            <a:ext cx="10512862" cy="4350205"/>
          </a:xfrm>
        </p:spPr>
        <p:txBody>
          <a:bodyPr>
            <a:normAutofit/>
          </a:bodyPr>
          <a:lstStyle/>
          <a:p>
            <a:pPr marL="0" indent="0">
              <a:buNone/>
            </a:pPr>
            <a:r>
              <a:rPr lang="en-US" b="1" u="sng" dirty="0"/>
              <a:t>Arrivals</a:t>
            </a:r>
          </a:p>
          <a:p>
            <a:r>
              <a:rPr lang="en-US" dirty="0"/>
              <a:t>2 SOWs </a:t>
            </a:r>
          </a:p>
          <a:p>
            <a:pPr lvl="1"/>
            <a:r>
              <a:rPr lang="en-US" dirty="0"/>
              <a:t>(desired outcome: </a:t>
            </a:r>
            <a:r>
              <a:rPr lang="en-US" b="1" dirty="0">
                <a:solidFill>
                  <a:srgbClr val="00B050"/>
                </a:solidFill>
              </a:rPr>
              <a:t>INCREASE</a:t>
            </a:r>
            <a:r>
              <a:rPr lang="en-US" dirty="0"/>
              <a:t> arrivals)</a:t>
            </a:r>
          </a:p>
          <a:p>
            <a:r>
              <a:rPr lang="en-US" dirty="0"/>
              <a:t>1/2 day between the arrival of two new tasks </a:t>
            </a:r>
          </a:p>
          <a:p>
            <a:pPr lvl="1"/>
            <a:r>
              <a:rPr lang="en-US" dirty="0"/>
              <a:t>(desired outcome: </a:t>
            </a:r>
            <a:r>
              <a:rPr lang="en-US" b="1" dirty="0">
                <a:solidFill>
                  <a:srgbClr val="00B050"/>
                </a:solidFill>
              </a:rPr>
              <a:t>INCREASE</a:t>
            </a:r>
            <a:r>
              <a:rPr lang="en-US" dirty="0"/>
              <a:t> time between arrivals)</a:t>
            </a:r>
          </a:p>
          <a:p>
            <a:pPr marL="0" indent="0">
              <a:buNone/>
            </a:pPr>
            <a:br>
              <a:rPr lang="en-US" dirty="0"/>
            </a:br>
            <a:r>
              <a:rPr lang="en-US" b="1" u="sng" dirty="0"/>
              <a:t>SOW Process</a:t>
            </a:r>
          </a:p>
          <a:p>
            <a:r>
              <a:rPr lang="en-US" dirty="0"/>
              <a:t>3 days to complete a SOW </a:t>
            </a:r>
          </a:p>
          <a:p>
            <a:pPr lvl="1"/>
            <a:r>
              <a:rPr lang="en-US" dirty="0"/>
              <a:t>(desired outcome: </a:t>
            </a:r>
            <a:r>
              <a:rPr lang="en-US" b="1" dirty="0">
                <a:solidFill>
                  <a:srgbClr val="00B050"/>
                </a:solidFill>
              </a:rPr>
              <a:t>DECREASE</a:t>
            </a:r>
            <a:r>
              <a:rPr lang="en-US" dirty="0"/>
              <a:t> time to complete SOWs)</a:t>
            </a:r>
          </a:p>
          <a:p>
            <a:r>
              <a:rPr lang="en-US" dirty="0"/>
              <a:t>1/3 day between completing a SOW and starting a new SOW </a:t>
            </a:r>
          </a:p>
          <a:p>
            <a:pPr lvl="1"/>
            <a:r>
              <a:rPr lang="en-US" dirty="0"/>
              <a:t>(desired outcome: </a:t>
            </a:r>
            <a:r>
              <a:rPr lang="en-US" b="1" dirty="0">
                <a:solidFill>
                  <a:srgbClr val="00B050"/>
                </a:solidFill>
              </a:rPr>
              <a:t>DECREASE</a:t>
            </a:r>
            <a:r>
              <a:rPr lang="en-US" dirty="0"/>
              <a:t> the time between finishing and starting a new SOW)</a:t>
            </a:r>
          </a:p>
          <a:p>
            <a:pPr marL="0" indent="0">
              <a:buNone/>
            </a:pPr>
            <a:endParaRPr lang="en-US" dirty="0"/>
          </a:p>
        </p:txBody>
      </p:sp>
    </p:spTree>
    <p:extLst>
      <p:ext uri="{BB962C8B-B14F-4D97-AF65-F5344CB8AC3E}">
        <p14:creationId xmlns:p14="http://schemas.microsoft.com/office/powerpoint/2010/main" val="42777128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4D70CAD6-27AB-CB45-B861-3CA38AE88C6A}"/>
              </a:ext>
            </a:extLst>
          </p:cNvPr>
          <p:cNvGraphicFramePr>
            <a:graphicFrameLocks noGrp="1"/>
          </p:cNvGraphicFramePr>
          <p:nvPr>
            <p:extLst>
              <p:ext uri="{D42A27DB-BD31-4B8C-83A1-F6EECF244321}">
                <p14:modId xmlns:p14="http://schemas.microsoft.com/office/powerpoint/2010/main" val="3702074611"/>
              </p:ext>
            </p:extLst>
          </p:nvPr>
        </p:nvGraphicFramePr>
        <p:xfrm>
          <a:off x="384339" y="1416299"/>
          <a:ext cx="6706802" cy="2834640"/>
        </p:xfrm>
        <a:graphic>
          <a:graphicData uri="http://schemas.openxmlformats.org/drawingml/2006/table">
            <a:tbl>
              <a:tblPr firstRow="1" bandRow="1">
                <a:tableStyleId>{9D7B26C5-4107-4FEC-AEDC-1716B250A1EF}</a:tableStyleId>
              </a:tblPr>
              <a:tblGrid>
                <a:gridCol w="1359682">
                  <a:extLst>
                    <a:ext uri="{9D8B030D-6E8A-4147-A177-3AD203B41FA5}">
                      <a16:colId xmlns:a16="http://schemas.microsoft.com/office/drawing/2014/main" val="2751358280"/>
                    </a:ext>
                  </a:extLst>
                </a:gridCol>
                <a:gridCol w="5347120">
                  <a:extLst>
                    <a:ext uri="{9D8B030D-6E8A-4147-A177-3AD203B41FA5}">
                      <a16:colId xmlns:a16="http://schemas.microsoft.com/office/drawing/2014/main" val="532902237"/>
                    </a:ext>
                  </a:extLst>
                </a:gridCol>
              </a:tblGrid>
              <a:tr h="0">
                <a:tc>
                  <a:txBody>
                    <a:bodyPr/>
                    <a:lstStyle/>
                    <a:p>
                      <a:r>
                        <a:rPr lang="en-US" dirty="0">
                          <a:solidFill>
                            <a:schemeClr val="bg1"/>
                          </a:solidFill>
                        </a:rPr>
                        <a:t>Project #5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accent1"/>
                          </a:solidFill>
                          <a:effectLst/>
                          <a:latin typeface="+mn-lt"/>
                          <a:ea typeface="+mn-ea"/>
                          <a:cs typeface="+mn-cs"/>
                        </a:rPr>
                        <a:t>My “CI/CD” Pipeline for - Continuous Improvement / Continuous Development</a:t>
                      </a:r>
                    </a:p>
                    <a:p>
                      <a:endParaRPr lang="en-US" sz="1800" b="1" kern="1200" dirty="0">
                        <a:solidFill>
                          <a:schemeClr val="accent1"/>
                        </a:solidFill>
                        <a:effectLst/>
                        <a:latin typeface="+mn-lt"/>
                        <a:ea typeface="+mn-ea"/>
                        <a:cs typeface="+mn-cs"/>
                      </a:endParaRPr>
                    </a:p>
                  </a:txBody>
                  <a:tcPr/>
                </a:tc>
                <a:extLst>
                  <a:ext uri="{0D108BD9-81ED-4DB2-BD59-A6C34878D82A}">
                    <a16:rowId xmlns:a16="http://schemas.microsoft.com/office/drawing/2014/main" val="841892977"/>
                  </a:ext>
                </a:extLst>
              </a:tr>
              <a:tr h="360665">
                <a:tc>
                  <a:txBody>
                    <a:bodyPr/>
                    <a:lstStyle/>
                    <a:p>
                      <a:r>
                        <a:rPr lang="en-US" dirty="0">
                          <a:solidFill>
                            <a:schemeClr val="bg1"/>
                          </a:solidFill>
                        </a:rPr>
                        <a:t>Class</a:t>
                      </a:r>
                    </a:p>
                  </a:txBody>
                  <a:tcPr/>
                </a:tc>
                <a:tc>
                  <a:txBody>
                    <a:bodyPr/>
                    <a:lstStyle/>
                    <a:p>
                      <a:r>
                        <a:rPr lang="en-US" sz="1800" i="1" kern="1200" dirty="0">
                          <a:solidFill>
                            <a:schemeClr val="accent1"/>
                          </a:solidFill>
                          <a:effectLst/>
                          <a:latin typeface="+mn-lt"/>
                          <a:ea typeface="+mn-ea"/>
                          <a:cs typeface="+mn-cs"/>
                        </a:rPr>
                        <a:t>N/A</a:t>
                      </a:r>
                      <a:endParaRPr lang="en-US" dirty="0">
                        <a:solidFill>
                          <a:schemeClr val="accent1"/>
                        </a:solidFill>
                      </a:endParaRPr>
                    </a:p>
                  </a:txBody>
                  <a:tcPr/>
                </a:tc>
                <a:extLst>
                  <a:ext uri="{0D108BD9-81ED-4DB2-BD59-A6C34878D82A}">
                    <a16:rowId xmlns:a16="http://schemas.microsoft.com/office/drawing/2014/main" val="2399812184"/>
                  </a:ext>
                </a:extLst>
              </a:tr>
              <a:tr h="360665">
                <a:tc>
                  <a:txBody>
                    <a:bodyPr/>
                    <a:lstStyle/>
                    <a:p>
                      <a:r>
                        <a:rPr lang="en-US" dirty="0">
                          <a:solidFill>
                            <a:schemeClr val="bg1"/>
                          </a:solidFill>
                        </a:rPr>
                        <a:t>Date</a:t>
                      </a:r>
                    </a:p>
                  </a:txBody>
                  <a:tcPr/>
                </a:tc>
                <a:tc>
                  <a:txBody>
                    <a:bodyPr/>
                    <a:lstStyle/>
                    <a:p>
                      <a:r>
                        <a:rPr lang="en-US" i="1" dirty="0">
                          <a:solidFill>
                            <a:schemeClr val="accent1"/>
                          </a:solidFill>
                        </a:rPr>
                        <a:t>Fall 2019 - Present</a:t>
                      </a:r>
                    </a:p>
                  </a:txBody>
                  <a:tcPr/>
                </a:tc>
                <a:extLst>
                  <a:ext uri="{0D108BD9-81ED-4DB2-BD59-A6C34878D82A}">
                    <a16:rowId xmlns:a16="http://schemas.microsoft.com/office/drawing/2014/main" val="1458814779"/>
                  </a:ext>
                </a:extLst>
              </a:tr>
              <a:tr h="360665">
                <a:tc>
                  <a:txBody>
                    <a:bodyPr/>
                    <a:lstStyle/>
                    <a:p>
                      <a:endParaRPr lang="en-US" dirty="0">
                        <a:solidFill>
                          <a:schemeClr val="bg1"/>
                        </a:solidFill>
                      </a:endParaRPr>
                    </a:p>
                  </a:txBody>
                  <a:tcPr>
                    <a:solidFill>
                      <a:srgbClr val="86ED78"/>
                    </a:solidFill>
                  </a:tcPr>
                </a:tc>
                <a:tc>
                  <a:txBody>
                    <a:bodyPr/>
                    <a:lstStyle/>
                    <a:p>
                      <a:endParaRPr lang="en-US" dirty="0">
                        <a:solidFill>
                          <a:schemeClr val="accent1"/>
                        </a:solidFill>
                      </a:endParaRPr>
                    </a:p>
                    <a:p>
                      <a:endParaRPr lang="en-US" dirty="0">
                        <a:solidFill>
                          <a:schemeClr val="accent1"/>
                        </a:solidFill>
                      </a:endParaRPr>
                    </a:p>
                    <a:p>
                      <a:endParaRPr lang="en-US" dirty="0">
                        <a:solidFill>
                          <a:schemeClr val="accent1"/>
                        </a:solidFill>
                      </a:endParaRPr>
                    </a:p>
                    <a:p>
                      <a:endParaRPr lang="en-US" dirty="0">
                        <a:solidFill>
                          <a:schemeClr val="accent1"/>
                        </a:solidFill>
                      </a:endParaRPr>
                    </a:p>
                  </a:txBody>
                  <a:tcPr/>
                </a:tc>
                <a:extLst>
                  <a:ext uri="{0D108BD9-81ED-4DB2-BD59-A6C34878D82A}">
                    <a16:rowId xmlns:a16="http://schemas.microsoft.com/office/drawing/2014/main" val="3952375464"/>
                  </a:ext>
                </a:extLst>
              </a:tr>
            </a:tbl>
          </a:graphicData>
        </a:graphic>
      </p:graphicFrame>
      <p:pic>
        <p:nvPicPr>
          <p:cNvPr id="1026" name="Picture 2" descr="GitHub Logo, symbol, meaning, history, PNG, brand">
            <a:extLst>
              <a:ext uri="{FF2B5EF4-FFF2-40B4-BE49-F238E27FC236}">
                <a16:creationId xmlns:a16="http://schemas.microsoft.com/office/drawing/2014/main" id="{3D0B81FE-2B4A-FC4A-85DB-A79FE1BCCD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808" y="3209652"/>
            <a:ext cx="792298" cy="4456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EB367D0-D44B-3C48-ADE1-396B8DB0E9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713" y="3571128"/>
            <a:ext cx="792298" cy="48791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92D6184A-E0E5-0841-9B96-79FD04647910}"/>
              </a:ext>
            </a:extLst>
          </p:cNvPr>
          <p:cNvCxnSpPr/>
          <p:nvPr/>
        </p:nvCxnSpPr>
        <p:spPr>
          <a:xfrm flipH="1">
            <a:off x="919091" y="3439747"/>
            <a:ext cx="243904" cy="4311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034026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a:extLst>
              <a:ext uri="{FF2B5EF4-FFF2-40B4-BE49-F238E27FC236}">
                <a16:creationId xmlns:a16="http://schemas.microsoft.com/office/drawing/2014/main" id="{2F971CC8-168E-4643-ADD0-9CF8B55F2206}"/>
              </a:ext>
            </a:extLst>
          </p:cNvPr>
          <p:cNvSpPr/>
          <p:nvPr/>
        </p:nvSpPr>
        <p:spPr>
          <a:xfrm>
            <a:off x="193561" y="1071945"/>
            <a:ext cx="3019572" cy="5117064"/>
          </a:xfrm>
          <a:custGeom>
            <a:avLst/>
            <a:gdLst>
              <a:gd name="connsiteX0" fmla="*/ 0 w 863547"/>
              <a:gd name="connsiteY0" fmla="*/ 86355 h 3894388"/>
              <a:gd name="connsiteX1" fmla="*/ 86355 w 863547"/>
              <a:gd name="connsiteY1" fmla="*/ 0 h 3894388"/>
              <a:gd name="connsiteX2" fmla="*/ 777192 w 863547"/>
              <a:gd name="connsiteY2" fmla="*/ 0 h 3894388"/>
              <a:gd name="connsiteX3" fmla="*/ 863547 w 863547"/>
              <a:gd name="connsiteY3" fmla="*/ 86355 h 3894388"/>
              <a:gd name="connsiteX4" fmla="*/ 863547 w 863547"/>
              <a:gd name="connsiteY4" fmla="*/ 3808033 h 3894388"/>
              <a:gd name="connsiteX5" fmla="*/ 777192 w 863547"/>
              <a:gd name="connsiteY5" fmla="*/ 3894388 h 3894388"/>
              <a:gd name="connsiteX6" fmla="*/ 86355 w 863547"/>
              <a:gd name="connsiteY6" fmla="*/ 3894388 h 3894388"/>
              <a:gd name="connsiteX7" fmla="*/ 0 w 863547"/>
              <a:gd name="connsiteY7" fmla="*/ 3808033 h 3894388"/>
              <a:gd name="connsiteX8" fmla="*/ 0 w 863547"/>
              <a:gd name="connsiteY8" fmla="*/ 86355 h 389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3547" h="3894388">
                <a:moveTo>
                  <a:pt x="0" y="86355"/>
                </a:moveTo>
                <a:cubicBezTo>
                  <a:pt x="0" y="38662"/>
                  <a:pt x="38662" y="0"/>
                  <a:pt x="86355" y="0"/>
                </a:cubicBezTo>
                <a:lnTo>
                  <a:pt x="777192" y="0"/>
                </a:lnTo>
                <a:cubicBezTo>
                  <a:pt x="824885" y="0"/>
                  <a:pt x="863547" y="38662"/>
                  <a:pt x="863547" y="86355"/>
                </a:cubicBezTo>
                <a:lnTo>
                  <a:pt x="863547" y="3808033"/>
                </a:lnTo>
                <a:cubicBezTo>
                  <a:pt x="863547" y="3855726"/>
                  <a:pt x="824885" y="3894388"/>
                  <a:pt x="777192" y="3894388"/>
                </a:cubicBezTo>
                <a:lnTo>
                  <a:pt x="86355" y="3894388"/>
                </a:lnTo>
                <a:cubicBezTo>
                  <a:pt x="38662" y="3894388"/>
                  <a:pt x="0" y="3855726"/>
                  <a:pt x="0" y="3808033"/>
                </a:cubicBezTo>
                <a:lnTo>
                  <a:pt x="0" y="86355"/>
                </a:lnTo>
                <a:close/>
              </a:path>
            </a:pathLst>
          </a:custGeom>
          <a:solidFill>
            <a:schemeClr val="bg1">
              <a:lumMod val="95000"/>
            </a:schemeClr>
          </a:solidFill>
          <a:ln>
            <a:solidFill>
              <a:schemeClr val="bg1">
                <a:lumMod val="85000"/>
              </a:schemeClr>
            </a:solidFill>
          </a:ln>
        </p:spPr>
        <p:style>
          <a:lnRef idx="0">
            <a:schemeClr val="accent1">
              <a:hueOff val="0"/>
              <a:satOff val="0"/>
              <a:lumOff val="0"/>
              <a:alphaOff val="0"/>
            </a:schemeClr>
          </a:lnRef>
          <a:fillRef idx="1">
            <a:schemeClr val="accent1">
              <a:tint val="40000"/>
              <a:hueOff val="0"/>
              <a:satOff val="0"/>
              <a:lumOff val="0"/>
              <a:alphaOff val="0"/>
            </a:schemeClr>
          </a:fillRef>
          <a:effectRef idx="2">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205578" tIns="205578" rIns="205578" bIns="2929523" numCol="1" spcCol="1270" anchor="b" anchorCtr="0">
            <a:noAutofit/>
          </a:bodyPr>
          <a:lstStyle/>
          <a:p>
            <a:pPr algn="ctr" defTabSz="2398098">
              <a:lnSpc>
                <a:spcPct val="90000"/>
              </a:lnSpc>
              <a:spcBef>
                <a:spcPct val="0"/>
              </a:spcBef>
              <a:spcAft>
                <a:spcPct val="35000"/>
              </a:spcAft>
              <a:defRPr/>
            </a:pPr>
            <a:endParaRPr lang="en-US" sz="5394">
              <a:solidFill>
                <a:schemeClr val="tx2"/>
              </a:solidFill>
              <a:latin typeface="Century Gothic" panose="020F0302020204030204"/>
            </a:endParaRPr>
          </a:p>
        </p:txBody>
      </p:sp>
      <p:sp>
        <p:nvSpPr>
          <p:cNvPr id="7" name="Freeform 11">
            <a:extLst>
              <a:ext uri="{FF2B5EF4-FFF2-40B4-BE49-F238E27FC236}">
                <a16:creationId xmlns:a16="http://schemas.microsoft.com/office/drawing/2014/main" id="{31053746-9262-4FA2-ACCE-D2695A9844E3}"/>
              </a:ext>
            </a:extLst>
          </p:cNvPr>
          <p:cNvSpPr/>
          <p:nvPr/>
        </p:nvSpPr>
        <p:spPr>
          <a:xfrm>
            <a:off x="380101" y="3893790"/>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Cost</a:t>
            </a:r>
          </a:p>
        </p:txBody>
      </p:sp>
      <p:sp>
        <p:nvSpPr>
          <p:cNvPr id="8" name="Freeform 12">
            <a:extLst>
              <a:ext uri="{FF2B5EF4-FFF2-40B4-BE49-F238E27FC236}">
                <a16:creationId xmlns:a16="http://schemas.microsoft.com/office/drawing/2014/main" id="{FC719025-165A-4065-9408-761745A4E1E8}"/>
              </a:ext>
            </a:extLst>
          </p:cNvPr>
          <p:cNvSpPr/>
          <p:nvPr/>
        </p:nvSpPr>
        <p:spPr>
          <a:xfrm>
            <a:off x="380101" y="4128808"/>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Walk-Up Experience</a:t>
            </a:r>
          </a:p>
        </p:txBody>
      </p:sp>
      <p:sp>
        <p:nvSpPr>
          <p:cNvPr id="9" name="Freeform 5">
            <a:extLst>
              <a:ext uri="{FF2B5EF4-FFF2-40B4-BE49-F238E27FC236}">
                <a16:creationId xmlns:a16="http://schemas.microsoft.com/office/drawing/2014/main" id="{D256421D-3813-48E3-8832-C897D86C0AB5}"/>
              </a:ext>
            </a:extLst>
          </p:cNvPr>
          <p:cNvSpPr/>
          <p:nvPr/>
        </p:nvSpPr>
        <p:spPr>
          <a:xfrm>
            <a:off x="380101" y="2483683"/>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Incident</a:t>
            </a:r>
          </a:p>
        </p:txBody>
      </p:sp>
      <p:sp>
        <p:nvSpPr>
          <p:cNvPr id="10" name="Freeform 6">
            <a:extLst>
              <a:ext uri="{FF2B5EF4-FFF2-40B4-BE49-F238E27FC236}">
                <a16:creationId xmlns:a16="http://schemas.microsoft.com/office/drawing/2014/main" id="{D5187361-7740-4FD7-8CC0-B07A9AA0DD5D}"/>
              </a:ext>
            </a:extLst>
          </p:cNvPr>
          <p:cNvSpPr/>
          <p:nvPr/>
        </p:nvSpPr>
        <p:spPr>
          <a:xfrm>
            <a:off x="380101" y="2718701"/>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Change</a:t>
            </a:r>
          </a:p>
        </p:txBody>
      </p:sp>
      <p:sp>
        <p:nvSpPr>
          <p:cNvPr id="11" name="Freeform 7">
            <a:extLst>
              <a:ext uri="{FF2B5EF4-FFF2-40B4-BE49-F238E27FC236}">
                <a16:creationId xmlns:a16="http://schemas.microsoft.com/office/drawing/2014/main" id="{3F1A53A6-ECE2-4899-88D7-D7E9CED20BD6}"/>
              </a:ext>
            </a:extLst>
          </p:cNvPr>
          <p:cNvSpPr/>
          <p:nvPr/>
        </p:nvSpPr>
        <p:spPr>
          <a:xfrm>
            <a:off x="380101" y="2953719"/>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Release</a:t>
            </a:r>
          </a:p>
        </p:txBody>
      </p:sp>
      <p:sp>
        <p:nvSpPr>
          <p:cNvPr id="12" name="Freeform 8">
            <a:extLst>
              <a:ext uri="{FF2B5EF4-FFF2-40B4-BE49-F238E27FC236}">
                <a16:creationId xmlns:a16="http://schemas.microsoft.com/office/drawing/2014/main" id="{6FD06A68-C487-49E3-804F-430F3AB59E3D}"/>
              </a:ext>
            </a:extLst>
          </p:cNvPr>
          <p:cNvSpPr/>
          <p:nvPr/>
        </p:nvSpPr>
        <p:spPr>
          <a:xfrm>
            <a:off x="380101" y="3188736"/>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Problem</a:t>
            </a:r>
          </a:p>
        </p:txBody>
      </p:sp>
      <p:sp>
        <p:nvSpPr>
          <p:cNvPr id="13" name="Freeform 9">
            <a:extLst>
              <a:ext uri="{FF2B5EF4-FFF2-40B4-BE49-F238E27FC236}">
                <a16:creationId xmlns:a16="http://schemas.microsoft.com/office/drawing/2014/main" id="{EE7ED916-C58D-400C-A4AA-C0694B698EF2}"/>
              </a:ext>
            </a:extLst>
          </p:cNvPr>
          <p:cNvSpPr/>
          <p:nvPr/>
        </p:nvSpPr>
        <p:spPr>
          <a:xfrm>
            <a:off x="380101" y="3423754"/>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Request</a:t>
            </a:r>
          </a:p>
        </p:txBody>
      </p:sp>
      <p:sp>
        <p:nvSpPr>
          <p:cNvPr id="14" name="Freeform 10">
            <a:extLst>
              <a:ext uri="{FF2B5EF4-FFF2-40B4-BE49-F238E27FC236}">
                <a16:creationId xmlns:a16="http://schemas.microsoft.com/office/drawing/2014/main" id="{8A515AF5-A428-480B-AF78-FB6BF7061FE5}"/>
              </a:ext>
            </a:extLst>
          </p:cNvPr>
          <p:cNvSpPr/>
          <p:nvPr/>
        </p:nvSpPr>
        <p:spPr>
          <a:xfrm>
            <a:off x="380101" y="3658772"/>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Asset</a:t>
            </a:r>
          </a:p>
        </p:txBody>
      </p:sp>
      <p:sp>
        <p:nvSpPr>
          <p:cNvPr id="15" name="TextBox 14">
            <a:extLst>
              <a:ext uri="{FF2B5EF4-FFF2-40B4-BE49-F238E27FC236}">
                <a16:creationId xmlns:a16="http://schemas.microsoft.com/office/drawing/2014/main" id="{7F0D3E2D-69EE-44F3-AA85-6DBB5A250493}"/>
              </a:ext>
            </a:extLst>
          </p:cNvPr>
          <p:cNvSpPr txBox="1"/>
          <p:nvPr/>
        </p:nvSpPr>
        <p:spPr>
          <a:xfrm>
            <a:off x="966380" y="2010868"/>
            <a:ext cx="1682065" cy="230772"/>
          </a:xfrm>
          <a:prstGeom prst="rect">
            <a:avLst/>
          </a:prstGeom>
          <a:noFill/>
        </p:spPr>
        <p:txBody>
          <a:bodyPr wrap="square" rtlCol="0">
            <a:spAutoFit/>
          </a:bodyPr>
          <a:lstStyle/>
          <a:p>
            <a:pPr algn="ctr" defTabSz="456621">
              <a:defRPr/>
            </a:pPr>
            <a:r>
              <a:rPr lang="en-US" sz="900" b="1">
                <a:solidFill>
                  <a:schemeClr val="tx2"/>
                </a:solidFill>
                <a:latin typeface="Century Gothic" panose="020F0302020204030204"/>
              </a:rPr>
              <a:t>IT Service Management</a:t>
            </a:r>
          </a:p>
        </p:txBody>
      </p:sp>
      <p:sp>
        <p:nvSpPr>
          <p:cNvPr id="22" name="Freeform 5">
            <a:extLst>
              <a:ext uri="{FF2B5EF4-FFF2-40B4-BE49-F238E27FC236}">
                <a16:creationId xmlns:a16="http://schemas.microsoft.com/office/drawing/2014/main" id="{E2AFBF29-0B0E-4BCB-B22C-F0700C12C419}"/>
              </a:ext>
            </a:extLst>
          </p:cNvPr>
          <p:cNvSpPr/>
          <p:nvPr/>
        </p:nvSpPr>
        <p:spPr>
          <a:xfrm>
            <a:off x="380101" y="2254727"/>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tx2"/>
          </a:solidFill>
          <a:ln>
            <a:solidFill>
              <a:schemeClr val="tx2"/>
            </a:solidFill>
          </a:ln>
        </p:spPr>
        <p:style>
          <a:lnRef idx="1">
            <a:schemeClr val="accent2"/>
          </a:lnRef>
          <a:fillRef idx="2">
            <a:schemeClr val="accent2"/>
          </a:fillRef>
          <a:effectRef idx="1">
            <a:schemeClr val="accent2"/>
          </a:effectRef>
          <a:fontRef idx="minor">
            <a:schemeClr val="dk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accent1"/>
                </a:solidFill>
                <a:latin typeface="Century Gothic" panose="020F0302020204030204"/>
              </a:rPr>
              <a:t>Standard</a:t>
            </a:r>
          </a:p>
        </p:txBody>
      </p:sp>
      <p:sp>
        <p:nvSpPr>
          <p:cNvPr id="23" name="Freeform 5">
            <a:extLst>
              <a:ext uri="{FF2B5EF4-FFF2-40B4-BE49-F238E27FC236}">
                <a16:creationId xmlns:a16="http://schemas.microsoft.com/office/drawing/2014/main" id="{2FC02857-2C55-42BF-B28D-9FCA5A5D554C}"/>
              </a:ext>
            </a:extLst>
          </p:cNvPr>
          <p:cNvSpPr/>
          <p:nvPr/>
        </p:nvSpPr>
        <p:spPr>
          <a:xfrm>
            <a:off x="1810428" y="2261939"/>
            <a:ext cx="1288968" cy="176413"/>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tx2"/>
          </a:solidFill>
          <a:ln>
            <a:solidFill>
              <a:schemeClr val="tx2"/>
            </a:solidFill>
          </a:ln>
        </p:spPr>
        <p:style>
          <a:lnRef idx="1">
            <a:schemeClr val="accent2"/>
          </a:lnRef>
          <a:fillRef idx="2">
            <a:schemeClr val="accent2"/>
          </a:fillRef>
          <a:effectRef idx="1">
            <a:schemeClr val="accent2"/>
          </a:effectRef>
          <a:fontRef idx="minor">
            <a:schemeClr val="dk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accent1"/>
                </a:solidFill>
                <a:latin typeface="Century Gothic" panose="020F0302020204030204"/>
              </a:rPr>
              <a:t>Professional </a:t>
            </a:r>
            <a:r>
              <a:rPr lang="en-US" sz="800" b="1" baseline="30000">
                <a:solidFill>
                  <a:schemeClr val="accent1"/>
                </a:solidFill>
                <a:latin typeface="Century Gothic" panose="020B0502020202020204" pitchFamily="34" charset="0"/>
              </a:rPr>
              <a:t>1</a:t>
            </a:r>
            <a:endParaRPr lang="en-US" sz="800" b="1">
              <a:solidFill>
                <a:schemeClr val="accent1"/>
              </a:solidFill>
              <a:latin typeface="Century Gothic" panose="020F0302020204030204"/>
            </a:endParaRPr>
          </a:p>
        </p:txBody>
      </p:sp>
      <p:sp>
        <p:nvSpPr>
          <p:cNvPr id="24" name="Freeform 11">
            <a:extLst>
              <a:ext uri="{FF2B5EF4-FFF2-40B4-BE49-F238E27FC236}">
                <a16:creationId xmlns:a16="http://schemas.microsoft.com/office/drawing/2014/main" id="{B94B35FB-EEFA-40D9-A855-E63D21B6C92B}"/>
              </a:ext>
            </a:extLst>
          </p:cNvPr>
          <p:cNvSpPr/>
          <p:nvPr/>
        </p:nvSpPr>
        <p:spPr>
          <a:xfrm>
            <a:off x="1822828" y="3913999"/>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Virtual Agent</a:t>
            </a:r>
          </a:p>
        </p:txBody>
      </p:sp>
      <p:sp>
        <p:nvSpPr>
          <p:cNvPr id="25" name="Freeform 12">
            <a:extLst>
              <a:ext uri="{FF2B5EF4-FFF2-40B4-BE49-F238E27FC236}">
                <a16:creationId xmlns:a16="http://schemas.microsoft.com/office/drawing/2014/main" id="{4C53D39F-D7F3-45DD-8ABC-3555C3B0C373}"/>
              </a:ext>
            </a:extLst>
          </p:cNvPr>
          <p:cNvSpPr/>
          <p:nvPr/>
        </p:nvSpPr>
        <p:spPr>
          <a:xfrm>
            <a:off x="1820071" y="4121061"/>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PA for ITSM</a:t>
            </a:r>
          </a:p>
        </p:txBody>
      </p:sp>
      <p:sp>
        <p:nvSpPr>
          <p:cNvPr id="26" name="Freeform 7">
            <a:extLst>
              <a:ext uri="{FF2B5EF4-FFF2-40B4-BE49-F238E27FC236}">
                <a16:creationId xmlns:a16="http://schemas.microsoft.com/office/drawing/2014/main" id="{DE573BF5-954D-4D28-AADB-9A291BA8DB22}"/>
              </a:ext>
            </a:extLst>
          </p:cNvPr>
          <p:cNvSpPr/>
          <p:nvPr/>
        </p:nvSpPr>
        <p:spPr>
          <a:xfrm>
            <a:off x="1810428" y="2507590"/>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dirty="0">
                <a:solidFill>
                  <a:schemeClr val="tx2"/>
                </a:solidFill>
                <a:latin typeface="Century Gothic" panose="020F0302020204030204"/>
              </a:rPr>
              <a:t>Continual Improvement</a:t>
            </a:r>
          </a:p>
        </p:txBody>
      </p:sp>
      <p:sp>
        <p:nvSpPr>
          <p:cNvPr id="27" name="Freeform 8">
            <a:extLst>
              <a:ext uri="{FF2B5EF4-FFF2-40B4-BE49-F238E27FC236}">
                <a16:creationId xmlns:a16="http://schemas.microsoft.com/office/drawing/2014/main" id="{427D7FE9-72BD-4F90-BBE6-1BC5ACBC6068}"/>
              </a:ext>
            </a:extLst>
          </p:cNvPr>
          <p:cNvSpPr/>
          <p:nvPr/>
        </p:nvSpPr>
        <p:spPr>
          <a:xfrm>
            <a:off x="1804007" y="2711392"/>
            <a:ext cx="1288968" cy="245074"/>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DevOps Change Velocity</a:t>
            </a:r>
          </a:p>
        </p:txBody>
      </p:sp>
      <p:sp>
        <p:nvSpPr>
          <p:cNvPr id="28" name="Freeform 9">
            <a:extLst>
              <a:ext uri="{FF2B5EF4-FFF2-40B4-BE49-F238E27FC236}">
                <a16:creationId xmlns:a16="http://schemas.microsoft.com/office/drawing/2014/main" id="{920CC956-A571-4AE9-AD99-3AD9A14BCD63}"/>
              </a:ext>
            </a:extLst>
          </p:cNvPr>
          <p:cNvSpPr/>
          <p:nvPr/>
        </p:nvSpPr>
        <p:spPr>
          <a:xfrm>
            <a:off x="1804007" y="2978506"/>
            <a:ext cx="1288968" cy="246824"/>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dirty="0">
                <a:solidFill>
                  <a:schemeClr val="tx2"/>
                </a:solidFill>
                <a:latin typeface="Century Gothic" panose="020F0302020204030204"/>
              </a:rPr>
              <a:t>Vendor Manager - Workspace</a:t>
            </a:r>
          </a:p>
        </p:txBody>
      </p:sp>
      <p:sp>
        <p:nvSpPr>
          <p:cNvPr id="29" name="Freeform 10">
            <a:extLst>
              <a:ext uri="{FF2B5EF4-FFF2-40B4-BE49-F238E27FC236}">
                <a16:creationId xmlns:a16="http://schemas.microsoft.com/office/drawing/2014/main" id="{28EEA93F-0C1C-4D3F-99A0-B0CAF15F4F92}"/>
              </a:ext>
            </a:extLst>
          </p:cNvPr>
          <p:cNvSpPr/>
          <p:nvPr/>
        </p:nvSpPr>
        <p:spPr>
          <a:xfrm>
            <a:off x="1822828" y="3698857"/>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Predictive Intelligence</a:t>
            </a:r>
          </a:p>
        </p:txBody>
      </p:sp>
      <p:sp>
        <p:nvSpPr>
          <p:cNvPr id="30" name="Freeform 3">
            <a:extLst>
              <a:ext uri="{FF2B5EF4-FFF2-40B4-BE49-F238E27FC236}">
                <a16:creationId xmlns:a16="http://schemas.microsoft.com/office/drawing/2014/main" id="{DBF6FF37-90B8-4E72-8FFF-526EB8DF1FAE}"/>
              </a:ext>
            </a:extLst>
          </p:cNvPr>
          <p:cNvSpPr/>
          <p:nvPr/>
        </p:nvSpPr>
        <p:spPr>
          <a:xfrm>
            <a:off x="3298251" y="1071945"/>
            <a:ext cx="2846570" cy="5120927"/>
          </a:xfrm>
          <a:custGeom>
            <a:avLst/>
            <a:gdLst>
              <a:gd name="connsiteX0" fmla="*/ 0 w 863547"/>
              <a:gd name="connsiteY0" fmla="*/ 86355 h 3894388"/>
              <a:gd name="connsiteX1" fmla="*/ 86355 w 863547"/>
              <a:gd name="connsiteY1" fmla="*/ 0 h 3894388"/>
              <a:gd name="connsiteX2" fmla="*/ 777192 w 863547"/>
              <a:gd name="connsiteY2" fmla="*/ 0 h 3894388"/>
              <a:gd name="connsiteX3" fmla="*/ 863547 w 863547"/>
              <a:gd name="connsiteY3" fmla="*/ 86355 h 3894388"/>
              <a:gd name="connsiteX4" fmla="*/ 863547 w 863547"/>
              <a:gd name="connsiteY4" fmla="*/ 3808033 h 3894388"/>
              <a:gd name="connsiteX5" fmla="*/ 777192 w 863547"/>
              <a:gd name="connsiteY5" fmla="*/ 3894388 h 3894388"/>
              <a:gd name="connsiteX6" fmla="*/ 86355 w 863547"/>
              <a:gd name="connsiteY6" fmla="*/ 3894388 h 3894388"/>
              <a:gd name="connsiteX7" fmla="*/ 0 w 863547"/>
              <a:gd name="connsiteY7" fmla="*/ 3808033 h 3894388"/>
              <a:gd name="connsiteX8" fmla="*/ 0 w 863547"/>
              <a:gd name="connsiteY8" fmla="*/ 86355 h 389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3547" h="3894388">
                <a:moveTo>
                  <a:pt x="0" y="86355"/>
                </a:moveTo>
                <a:cubicBezTo>
                  <a:pt x="0" y="38662"/>
                  <a:pt x="38662" y="0"/>
                  <a:pt x="86355" y="0"/>
                </a:cubicBezTo>
                <a:lnTo>
                  <a:pt x="777192" y="0"/>
                </a:lnTo>
                <a:cubicBezTo>
                  <a:pt x="824885" y="0"/>
                  <a:pt x="863547" y="38662"/>
                  <a:pt x="863547" y="86355"/>
                </a:cubicBezTo>
                <a:lnTo>
                  <a:pt x="863547" y="3808033"/>
                </a:lnTo>
                <a:cubicBezTo>
                  <a:pt x="863547" y="3855726"/>
                  <a:pt x="824885" y="3894388"/>
                  <a:pt x="777192" y="3894388"/>
                </a:cubicBezTo>
                <a:lnTo>
                  <a:pt x="86355" y="3894388"/>
                </a:lnTo>
                <a:cubicBezTo>
                  <a:pt x="38662" y="3894388"/>
                  <a:pt x="0" y="3855726"/>
                  <a:pt x="0" y="3808033"/>
                </a:cubicBezTo>
                <a:lnTo>
                  <a:pt x="0" y="86355"/>
                </a:lnTo>
                <a:close/>
              </a:path>
            </a:pathLst>
          </a:custGeom>
          <a:solidFill>
            <a:schemeClr val="bg1">
              <a:lumMod val="95000"/>
            </a:schemeClr>
          </a:solidFill>
          <a:ln>
            <a:solidFill>
              <a:schemeClr val="bg1">
                <a:lumMod val="85000"/>
              </a:schemeClr>
            </a:solidFill>
          </a:ln>
        </p:spPr>
        <p:style>
          <a:lnRef idx="0">
            <a:schemeClr val="accent1">
              <a:hueOff val="0"/>
              <a:satOff val="0"/>
              <a:lumOff val="0"/>
              <a:alphaOff val="0"/>
            </a:schemeClr>
          </a:lnRef>
          <a:fillRef idx="1">
            <a:schemeClr val="accent1">
              <a:tint val="40000"/>
              <a:hueOff val="0"/>
              <a:satOff val="0"/>
              <a:lumOff val="0"/>
              <a:alphaOff val="0"/>
            </a:schemeClr>
          </a:fillRef>
          <a:effectRef idx="2">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205578" tIns="205578" rIns="205578" bIns="2929523" numCol="1" spcCol="1270" anchor="b" anchorCtr="0">
            <a:noAutofit/>
          </a:bodyPr>
          <a:lstStyle/>
          <a:p>
            <a:pPr algn="ctr" defTabSz="2398098">
              <a:lnSpc>
                <a:spcPct val="90000"/>
              </a:lnSpc>
              <a:spcBef>
                <a:spcPct val="0"/>
              </a:spcBef>
              <a:spcAft>
                <a:spcPct val="35000"/>
              </a:spcAft>
              <a:defRPr/>
            </a:pPr>
            <a:endParaRPr lang="en-US" sz="5394">
              <a:solidFill>
                <a:srgbClr val="293E40">
                  <a:hueOff val="0"/>
                  <a:satOff val="0"/>
                  <a:lumOff val="0"/>
                  <a:alphaOff val="0"/>
                </a:srgbClr>
              </a:solidFill>
              <a:latin typeface="Century Gothic" panose="020F0302020204030204"/>
            </a:endParaRPr>
          </a:p>
        </p:txBody>
      </p:sp>
      <p:sp>
        <p:nvSpPr>
          <p:cNvPr id="33" name="Freeform 5">
            <a:extLst>
              <a:ext uri="{FF2B5EF4-FFF2-40B4-BE49-F238E27FC236}">
                <a16:creationId xmlns:a16="http://schemas.microsoft.com/office/drawing/2014/main" id="{7D7D0AAB-95E6-4C46-A715-B8F6BCA6A8BB}"/>
              </a:ext>
            </a:extLst>
          </p:cNvPr>
          <p:cNvSpPr/>
          <p:nvPr/>
        </p:nvSpPr>
        <p:spPr>
          <a:xfrm>
            <a:off x="3381910" y="2469010"/>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Project Portfolio</a:t>
            </a:r>
          </a:p>
        </p:txBody>
      </p:sp>
      <p:sp>
        <p:nvSpPr>
          <p:cNvPr id="34" name="Freeform 6">
            <a:extLst>
              <a:ext uri="{FF2B5EF4-FFF2-40B4-BE49-F238E27FC236}">
                <a16:creationId xmlns:a16="http://schemas.microsoft.com/office/drawing/2014/main" id="{4B439DC5-96E2-4FD2-A094-9D4DFCC69A4E}"/>
              </a:ext>
            </a:extLst>
          </p:cNvPr>
          <p:cNvSpPr/>
          <p:nvPr/>
        </p:nvSpPr>
        <p:spPr>
          <a:xfrm>
            <a:off x="3381910" y="2698376"/>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Demand</a:t>
            </a:r>
          </a:p>
        </p:txBody>
      </p:sp>
      <p:sp>
        <p:nvSpPr>
          <p:cNvPr id="35" name="Freeform 7">
            <a:extLst>
              <a:ext uri="{FF2B5EF4-FFF2-40B4-BE49-F238E27FC236}">
                <a16:creationId xmlns:a16="http://schemas.microsoft.com/office/drawing/2014/main" id="{6E70074B-07C3-4B71-9A9A-DB37E127CB50}"/>
              </a:ext>
            </a:extLst>
          </p:cNvPr>
          <p:cNvSpPr/>
          <p:nvPr/>
        </p:nvSpPr>
        <p:spPr>
          <a:xfrm>
            <a:off x="3381910" y="2927742"/>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Resource</a:t>
            </a:r>
          </a:p>
        </p:txBody>
      </p:sp>
      <p:sp>
        <p:nvSpPr>
          <p:cNvPr id="36" name="Freeform 8">
            <a:extLst>
              <a:ext uri="{FF2B5EF4-FFF2-40B4-BE49-F238E27FC236}">
                <a16:creationId xmlns:a16="http://schemas.microsoft.com/office/drawing/2014/main" id="{BA439203-05A0-4837-8E63-0344C6C7F8DD}"/>
              </a:ext>
            </a:extLst>
          </p:cNvPr>
          <p:cNvSpPr/>
          <p:nvPr/>
        </p:nvSpPr>
        <p:spPr>
          <a:xfrm>
            <a:off x="3381910" y="3157109"/>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Financial Planning</a:t>
            </a:r>
          </a:p>
        </p:txBody>
      </p:sp>
      <p:sp>
        <p:nvSpPr>
          <p:cNvPr id="37" name="Freeform 9">
            <a:extLst>
              <a:ext uri="{FF2B5EF4-FFF2-40B4-BE49-F238E27FC236}">
                <a16:creationId xmlns:a16="http://schemas.microsoft.com/office/drawing/2014/main" id="{A56AA3A0-A9F1-4B99-9AEC-6F34B4C0696B}"/>
              </a:ext>
            </a:extLst>
          </p:cNvPr>
          <p:cNvSpPr/>
          <p:nvPr/>
        </p:nvSpPr>
        <p:spPr>
          <a:xfrm>
            <a:off x="3381910" y="3386476"/>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PA for ITBM</a:t>
            </a:r>
          </a:p>
        </p:txBody>
      </p:sp>
      <p:sp>
        <p:nvSpPr>
          <p:cNvPr id="39" name="TextBox 38">
            <a:extLst>
              <a:ext uri="{FF2B5EF4-FFF2-40B4-BE49-F238E27FC236}">
                <a16:creationId xmlns:a16="http://schemas.microsoft.com/office/drawing/2014/main" id="{CCD170CC-5082-42F8-9678-D5AA5C34AB93}"/>
              </a:ext>
            </a:extLst>
          </p:cNvPr>
          <p:cNvSpPr txBox="1"/>
          <p:nvPr/>
        </p:nvSpPr>
        <p:spPr>
          <a:xfrm>
            <a:off x="3756840" y="2009491"/>
            <a:ext cx="1964699" cy="230772"/>
          </a:xfrm>
          <a:prstGeom prst="rect">
            <a:avLst/>
          </a:prstGeom>
          <a:noFill/>
        </p:spPr>
        <p:txBody>
          <a:bodyPr wrap="square" rtlCol="0">
            <a:spAutoFit/>
          </a:bodyPr>
          <a:lstStyle/>
          <a:p>
            <a:pPr algn="ctr" defTabSz="456621">
              <a:defRPr/>
            </a:pPr>
            <a:r>
              <a:rPr lang="en-US" sz="900" b="1">
                <a:solidFill>
                  <a:schemeClr val="tx2"/>
                </a:solidFill>
                <a:latin typeface="Century Gothic" panose="020F0302020204030204"/>
              </a:rPr>
              <a:t>Strategic Portfolio Management</a:t>
            </a:r>
          </a:p>
        </p:txBody>
      </p:sp>
      <p:sp>
        <p:nvSpPr>
          <p:cNvPr id="44" name="Freeform 5">
            <a:extLst>
              <a:ext uri="{FF2B5EF4-FFF2-40B4-BE49-F238E27FC236}">
                <a16:creationId xmlns:a16="http://schemas.microsoft.com/office/drawing/2014/main" id="{C8ACB01F-45F4-4ADB-A95D-3F9D00175A5E}"/>
              </a:ext>
            </a:extLst>
          </p:cNvPr>
          <p:cNvSpPr/>
          <p:nvPr/>
        </p:nvSpPr>
        <p:spPr>
          <a:xfrm>
            <a:off x="3381910" y="2254547"/>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tx2"/>
          </a:solidFill>
          <a:ln>
            <a:solidFill>
              <a:schemeClr val="tx2"/>
            </a:solidFill>
          </a:ln>
        </p:spPr>
        <p:style>
          <a:lnRef idx="1">
            <a:schemeClr val="accent2"/>
          </a:lnRef>
          <a:fillRef idx="2">
            <a:schemeClr val="accent2"/>
          </a:fillRef>
          <a:effectRef idx="1">
            <a:schemeClr val="accent2"/>
          </a:effectRef>
          <a:fontRef idx="minor">
            <a:schemeClr val="dk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accent1"/>
                </a:solidFill>
                <a:latin typeface="Century Gothic" panose="020F0302020204030204"/>
              </a:rPr>
              <a:t>Standard</a:t>
            </a:r>
          </a:p>
        </p:txBody>
      </p:sp>
      <p:sp>
        <p:nvSpPr>
          <p:cNvPr id="45" name="Freeform 5">
            <a:extLst>
              <a:ext uri="{FF2B5EF4-FFF2-40B4-BE49-F238E27FC236}">
                <a16:creationId xmlns:a16="http://schemas.microsoft.com/office/drawing/2014/main" id="{43745FD5-369D-4FCC-BFD7-F7E0CCB0B236}"/>
              </a:ext>
            </a:extLst>
          </p:cNvPr>
          <p:cNvSpPr/>
          <p:nvPr/>
        </p:nvSpPr>
        <p:spPr>
          <a:xfrm>
            <a:off x="3381910" y="4060938"/>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tx2"/>
          </a:solidFill>
          <a:ln>
            <a:solidFill>
              <a:schemeClr val="tx2"/>
            </a:solidFill>
          </a:ln>
        </p:spPr>
        <p:style>
          <a:lnRef idx="1">
            <a:schemeClr val="accent2"/>
          </a:lnRef>
          <a:fillRef idx="2">
            <a:schemeClr val="accent2"/>
          </a:fillRef>
          <a:effectRef idx="1">
            <a:schemeClr val="accent2"/>
          </a:effectRef>
          <a:fontRef idx="minor">
            <a:schemeClr val="dk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accent1"/>
                </a:solidFill>
              </a:rPr>
              <a:t>Professional </a:t>
            </a:r>
            <a:r>
              <a:rPr lang="en-US" sz="800" b="1" baseline="30000">
                <a:solidFill>
                  <a:schemeClr val="accent1"/>
                </a:solidFill>
                <a:latin typeface="Century Gothic" panose="020B0502020202020204" pitchFamily="34" charset="0"/>
              </a:rPr>
              <a:t>1</a:t>
            </a:r>
            <a:endParaRPr lang="en-US" sz="800" b="1">
              <a:solidFill>
                <a:schemeClr val="accent1"/>
              </a:solidFill>
              <a:latin typeface="Century Gothic" panose="020F0302020204030204"/>
            </a:endParaRPr>
          </a:p>
        </p:txBody>
      </p:sp>
      <p:sp>
        <p:nvSpPr>
          <p:cNvPr id="46" name="Freeform 11">
            <a:extLst>
              <a:ext uri="{FF2B5EF4-FFF2-40B4-BE49-F238E27FC236}">
                <a16:creationId xmlns:a16="http://schemas.microsoft.com/office/drawing/2014/main" id="{78B9DE6C-89B0-48D3-9B53-73CB2C093134}"/>
              </a:ext>
            </a:extLst>
          </p:cNvPr>
          <p:cNvSpPr/>
          <p:nvPr/>
        </p:nvSpPr>
        <p:spPr>
          <a:xfrm>
            <a:off x="3393855" y="4960870"/>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Test Management</a:t>
            </a:r>
          </a:p>
        </p:txBody>
      </p:sp>
      <p:sp>
        <p:nvSpPr>
          <p:cNvPr id="48" name="Freeform 7">
            <a:extLst>
              <a:ext uri="{FF2B5EF4-FFF2-40B4-BE49-F238E27FC236}">
                <a16:creationId xmlns:a16="http://schemas.microsoft.com/office/drawing/2014/main" id="{2B00C12F-DA86-4677-A91D-B35203B8A100}"/>
              </a:ext>
            </a:extLst>
          </p:cNvPr>
          <p:cNvSpPr/>
          <p:nvPr/>
        </p:nvSpPr>
        <p:spPr>
          <a:xfrm>
            <a:off x="3385250" y="4290693"/>
            <a:ext cx="1288968" cy="246824"/>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Scaled Agile Framework (</a:t>
            </a:r>
            <a:r>
              <a:rPr lang="en-US" sz="800" b="1" err="1">
                <a:solidFill>
                  <a:schemeClr val="tx2"/>
                </a:solidFill>
                <a:latin typeface="Century Gothic" panose="020F0302020204030204"/>
              </a:rPr>
              <a:t>SAFe</a:t>
            </a:r>
            <a:r>
              <a:rPr lang="en-US" sz="800" b="1">
                <a:solidFill>
                  <a:schemeClr val="tx2"/>
                </a:solidFill>
                <a:latin typeface="Century Gothic" panose="020F0302020204030204"/>
              </a:rPr>
              <a:t>)</a:t>
            </a:r>
          </a:p>
        </p:txBody>
      </p:sp>
      <p:sp>
        <p:nvSpPr>
          <p:cNvPr id="49" name="Freeform 8">
            <a:extLst>
              <a:ext uri="{FF2B5EF4-FFF2-40B4-BE49-F238E27FC236}">
                <a16:creationId xmlns:a16="http://schemas.microsoft.com/office/drawing/2014/main" id="{8E9E49C7-ACEC-4EF9-9BC3-13A26DF41534}"/>
              </a:ext>
            </a:extLst>
          </p:cNvPr>
          <p:cNvSpPr/>
          <p:nvPr/>
        </p:nvSpPr>
        <p:spPr>
          <a:xfrm>
            <a:off x="3385250" y="4561196"/>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Investment Funding</a:t>
            </a:r>
          </a:p>
        </p:txBody>
      </p:sp>
      <p:sp>
        <p:nvSpPr>
          <p:cNvPr id="50" name="Freeform 9">
            <a:extLst>
              <a:ext uri="{FF2B5EF4-FFF2-40B4-BE49-F238E27FC236}">
                <a16:creationId xmlns:a16="http://schemas.microsoft.com/office/drawing/2014/main" id="{FC05659C-C4B2-4CE7-B921-AAA77F36FFA1}"/>
              </a:ext>
            </a:extLst>
          </p:cNvPr>
          <p:cNvSpPr/>
          <p:nvPr/>
        </p:nvSpPr>
        <p:spPr>
          <a:xfrm>
            <a:off x="3385250" y="3599952"/>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Innovation </a:t>
            </a:r>
            <a:r>
              <a:rPr lang="en-US" sz="800" b="1" err="1">
                <a:solidFill>
                  <a:schemeClr val="tx2"/>
                </a:solidFill>
                <a:latin typeface="Century Gothic" panose="020F0302020204030204"/>
              </a:rPr>
              <a:t>Mgmt</a:t>
            </a:r>
            <a:endParaRPr lang="en-US" sz="800" b="1">
              <a:solidFill>
                <a:schemeClr val="tx2"/>
              </a:solidFill>
              <a:latin typeface="Century Gothic" panose="020F0302020204030204"/>
            </a:endParaRPr>
          </a:p>
        </p:txBody>
      </p:sp>
      <p:sp>
        <p:nvSpPr>
          <p:cNvPr id="51" name="Freeform 10">
            <a:extLst>
              <a:ext uri="{FF2B5EF4-FFF2-40B4-BE49-F238E27FC236}">
                <a16:creationId xmlns:a16="http://schemas.microsoft.com/office/drawing/2014/main" id="{EB3FE52F-5E49-443A-A7F7-8F20AB8419D7}"/>
              </a:ext>
            </a:extLst>
          </p:cNvPr>
          <p:cNvSpPr/>
          <p:nvPr/>
        </p:nvSpPr>
        <p:spPr>
          <a:xfrm>
            <a:off x="3385250" y="4760367"/>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Agile Development</a:t>
            </a:r>
          </a:p>
        </p:txBody>
      </p:sp>
      <p:sp>
        <p:nvSpPr>
          <p:cNvPr id="52" name="Freeform 3">
            <a:extLst>
              <a:ext uri="{FF2B5EF4-FFF2-40B4-BE49-F238E27FC236}">
                <a16:creationId xmlns:a16="http://schemas.microsoft.com/office/drawing/2014/main" id="{7C9A5C53-93B5-4FCA-8916-ECB7796C6CA5}"/>
              </a:ext>
            </a:extLst>
          </p:cNvPr>
          <p:cNvSpPr/>
          <p:nvPr/>
        </p:nvSpPr>
        <p:spPr>
          <a:xfrm>
            <a:off x="6226999" y="1067254"/>
            <a:ext cx="2843043" cy="5117064"/>
          </a:xfrm>
          <a:custGeom>
            <a:avLst/>
            <a:gdLst>
              <a:gd name="connsiteX0" fmla="*/ 0 w 863547"/>
              <a:gd name="connsiteY0" fmla="*/ 86355 h 3894388"/>
              <a:gd name="connsiteX1" fmla="*/ 86355 w 863547"/>
              <a:gd name="connsiteY1" fmla="*/ 0 h 3894388"/>
              <a:gd name="connsiteX2" fmla="*/ 777192 w 863547"/>
              <a:gd name="connsiteY2" fmla="*/ 0 h 3894388"/>
              <a:gd name="connsiteX3" fmla="*/ 863547 w 863547"/>
              <a:gd name="connsiteY3" fmla="*/ 86355 h 3894388"/>
              <a:gd name="connsiteX4" fmla="*/ 863547 w 863547"/>
              <a:gd name="connsiteY4" fmla="*/ 3808033 h 3894388"/>
              <a:gd name="connsiteX5" fmla="*/ 777192 w 863547"/>
              <a:gd name="connsiteY5" fmla="*/ 3894388 h 3894388"/>
              <a:gd name="connsiteX6" fmla="*/ 86355 w 863547"/>
              <a:gd name="connsiteY6" fmla="*/ 3894388 h 3894388"/>
              <a:gd name="connsiteX7" fmla="*/ 0 w 863547"/>
              <a:gd name="connsiteY7" fmla="*/ 3808033 h 3894388"/>
              <a:gd name="connsiteX8" fmla="*/ 0 w 863547"/>
              <a:gd name="connsiteY8" fmla="*/ 86355 h 389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3547" h="3894388">
                <a:moveTo>
                  <a:pt x="0" y="86355"/>
                </a:moveTo>
                <a:cubicBezTo>
                  <a:pt x="0" y="38662"/>
                  <a:pt x="38662" y="0"/>
                  <a:pt x="86355" y="0"/>
                </a:cubicBezTo>
                <a:lnTo>
                  <a:pt x="777192" y="0"/>
                </a:lnTo>
                <a:cubicBezTo>
                  <a:pt x="824885" y="0"/>
                  <a:pt x="863547" y="38662"/>
                  <a:pt x="863547" y="86355"/>
                </a:cubicBezTo>
                <a:lnTo>
                  <a:pt x="863547" y="3808033"/>
                </a:lnTo>
                <a:cubicBezTo>
                  <a:pt x="863547" y="3855726"/>
                  <a:pt x="824885" y="3894388"/>
                  <a:pt x="777192" y="3894388"/>
                </a:cubicBezTo>
                <a:lnTo>
                  <a:pt x="86355" y="3894388"/>
                </a:lnTo>
                <a:cubicBezTo>
                  <a:pt x="38662" y="3894388"/>
                  <a:pt x="0" y="3855726"/>
                  <a:pt x="0" y="3808033"/>
                </a:cubicBezTo>
                <a:lnTo>
                  <a:pt x="0" y="86355"/>
                </a:lnTo>
                <a:close/>
              </a:path>
            </a:pathLst>
          </a:custGeom>
          <a:solidFill>
            <a:schemeClr val="bg1">
              <a:lumMod val="95000"/>
            </a:schemeClr>
          </a:solidFill>
          <a:ln>
            <a:solidFill>
              <a:schemeClr val="bg1">
                <a:lumMod val="85000"/>
              </a:schemeClr>
            </a:solidFill>
          </a:ln>
        </p:spPr>
        <p:style>
          <a:lnRef idx="0">
            <a:schemeClr val="accent1">
              <a:hueOff val="0"/>
              <a:satOff val="0"/>
              <a:lumOff val="0"/>
              <a:alphaOff val="0"/>
            </a:schemeClr>
          </a:lnRef>
          <a:fillRef idx="1">
            <a:schemeClr val="accent1">
              <a:tint val="40000"/>
              <a:hueOff val="0"/>
              <a:satOff val="0"/>
              <a:lumOff val="0"/>
              <a:alphaOff val="0"/>
            </a:schemeClr>
          </a:fillRef>
          <a:effectRef idx="2">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205578" tIns="205578" rIns="205578" bIns="2929523" numCol="1" spcCol="1270" anchor="b" anchorCtr="0">
            <a:noAutofit/>
          </a:bodyPr>
          <a:lstStyle/>
          <a:p>
            <a:pPr algn="ctr" defTabSz="2398098">
              <a:lnSpc>
                <a:spcPct val="90000"/>
              </a:lnSpc>
              <a:spcBef>
                <a:spcPct val="0"/>
              </a:spcBef>
              <a:spcAft>
                <a:spcPct val="35000"/>
              </a:spcAft>
              <a:defRPr/>
            </a:pPr>
            <a:endParaRPr lang="en-US" sz="5394">
              <a:solidFill>
                <a:schemeClr val="tx2"/>
              </a:solidFill>
              <a:latin typeface="Century Gothic" panose="020F0302020204030204"/>
            </a:endParaRPr>
          </a:p>
        </p:txBody>
      </p:sp>
      <p:sp>
        <p:nvSpPr>
          <p:cNvPr id="53" name="Freeform 11">
            <a:extLst>
              <a:ext uri="{FF2B5EF4-FFF2-40B4-BE49-F238E27FC236}">
                <a16:creationId xmlns:a16="http://schemas.microsoft.com/office/drawing/2014/main" id="{092677A1-6A03-42E9-B49E-8B7444720B96}"/>
              </a:ext>
            </a:extLst>
          </p:cNvPr>
          <p:cNvSpPr/>
          <p:nvPr/>
        </p:nvSpPr>
        <p:spPr>
          <a:xfrm>
            <a:off x="6268015" y="2694811"/>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ITOM Health</a:t>
            </a:r>
          </a:p>
        </p:txBody>
      </p:sp>
      <p:sp>
        <p:nvSpPr>
          <p:cNvPr id="60" name="Freeform 10">
            <a:extLst>
              <a:ext uri="{FF2B5EF4-FFF2-40B4-BE49-F238E27FC236}">
                <a16:creationId xmlns:a16="http://schemas.microsoft.com/office/drawing/2014/main" id="{E4B2BBAB-8405-470C-AF38-4891EFC7A170}"/>
              </a:ext>
            </a:extLst>
          </p:cNvPr>
          <p:cNvSpPr/>
          <p:nvPr/>
        </p:nvSpPr>
        <p:spPr>
          <a:xfrm>
            <a:off x="6273150" y="2472012"/>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ITOM Visibility</a:t>
            </a:r>
          </a:p>
        </p:txBody>
      </p:sp>
      <p:sp>
        <p:nvSpPr>
          <p:cNvPr id="61" name="TextBox 60">
            <a:extLst>
              <a:ext uri="{FF2B5EF4-FFF2-40B4-BE49-F238E27FC236}">
                <a16:creationId xmlns:a16="http://schemas.microsoft.com/office/drawing/2014/main" id="{F79FEE69-3A1E-4B84-8E13-6D8A03AC273F}"/>
              </a:ext>
            </a:extLst>
          </p:cNvPr>
          <p:cNvSpPr txBox="1"/>
          <p:nvPr/>
        </p:nvSpPr>
        <p:spPr>
          <a:xfrm>
            <a:off x="6761724" y="2012009"/>
            <a:ext cx="1895950" cy="230772"/>
          </a:xfrm>
          <a:prstGeom prst="rect">
            <a:avLst/>
          </a:prstGeom>
          <a:noFill/>
        </p:spPr>
        <p:txBody>
          <a:bodyPr wrap="square" rtlCol="0">
            <a:spAutoFit/>
          </a:bodyPr>
          <a:lstStyle/>
          <a:p>
            <a:pPr algn="ctr" defTabSz="456621">
              <a:defRPr/>
            </a:pPr>
            <a:r>
              <a:rPr lang="en-US" sz="900" b="1">
                <a:solidFill>
                  <a:schemeClr val="tx2"/>
                </a:solidFill>
                <a:latin typeface="Century Gothic" panose="020F0302020204030204"/>
              </a:rPr>
              <a:t>IT Operations Management</a:t>
            </a:r>
          </a:p>
        </p:txBody>
      </p:sp>
      <p:sp>
        <p:nvSpPr>
          <p:cNvPr id="67" name="Freeform 5">
            <a:extLst>
              <a:ext uri="{FF2B5EF4-FFF2-40B4-BE49-F238E27FC236}">
                <a16:creationId xmlns:a16="http://schemas.microsoft.com/office/drawing/2014/main" id="{B7E91675-BD57-4BCB-B30A-E679095FFFDB}"/>
              </a:ext>
            </a:extLst>
          </p:cNvPr>
          <p:cNvSpPr/>
          <p:nvPr/>
        </p:nvSpPr>
        <p:spPr>
          <a:xfrm>
            <a:off x="6273150" y="2249213"/>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tx2"/>
          </a:solidFill>
          <a:ln>
            <a:solidFill>
              <a:schemeClr val="tx2"/>
            </a:solidFill>
          </a:ln>
        </p:spPr>
        <p:style>
          <a:lnRef idx="1">
            <a:schemeClr val="accent2"/>
          </a:lnRef>
          <a:fillRef idx="2">
            <a:schemeClr val="accent2"/>
          </a:fillRef>
          <a:effectRef idx="1">
            <a:schemeClr val="accent2"/>
          </a:effectRef>
          <a:fontRef idx="minor">
            <a:schemeClr val="dk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accent1"/>
                </a:solidFill>
                <a:latin typeface="Century Gothic" panose="020F0302020204030204"/>
              </a:rPr>
              <a:t>Professional </a:t>
            </a:r>
            <a:r>
              <a:rPr lang="en-US" sz="800" b="1" baseline="30000">
                <a:solidFill>
                  <a:schemeClr val="accent1"/>
                </a:solidFill>
                <a:latin typeface="Century Gothic" panose="020B0502020202020204" pitchFamily="34" charset="0"/>
              </a:rPr>
              <a:t>1</a:t>
            </a:r>
            <a:endParaRPr lang="en-US" sz="800" b="1">
              <a:solidFill>
                <a:schemeClr val="accent1"/>
              </a:solidFill>
              <a:latin typeface="Century Gothic" panose="020F0302020204030204"/>
            </a:endParaRPr>
          </a:p>
        </p:txBody>
      </p:sp>
      <p:sp>
        <p:nvSpPr>
          <p:cNvPr id="74" name="Freeform 3">
            <a:extLst>
              <a:ext uri="{FF2B5EF4-FFF2-40B4-BE49-F238E27FC236}">
                <a16:creationId xmlns:a16="http://schemas.microsoft.com/office/drawing/2014/main" id="{AB910489-451D-4086-A11A-8B98B2F91C39}"/>
              </a:ext>
            </a:extLst>
          </p:cNvPr>
          <p:cNvSpPr/>
          <p:nvPr/>
        </p:nvSpPr>
        <p:spPr>
          <a:xfrm>
            <a:off x="9152221" y="1075808"/>
            <a:ext cx="2843043" cy="5117064"/>
          </a:xfrm>
          <a:custGeom>
            <a:avLst/>
            <a:gdLst>
              <a:gd name="connsiteX0" fmla="*/ 0 w 863547"/>
              <a:gd name="connsiteY0" fmla="*/ 86355 h 3894388"/>
              <a:gd name="connsiteX1" fmla="*/ 86355 w 863547"/>
              <a:gd name="connsiteY1" fmla="*/ 0 h 3894388"/>
              <a:gd name="connsiteX2" fmla="*/ 777192 w 863547"/>
              <a:gd name="connsiteY2" fmla="*/ 0 h 3894388"/>
              <a:gd name="connsiteX3" fmla="*/ 863547 w 863547"/>
              <a:gd name="connsiteY3" fmla="*/ 86355 h 3894388"/>
              <a:gd name="connsiteX4" fmla="*/ 863547 w 863547"/>
              <a:gd name="connsiteY4" fmla="*/ 3808033 h 3894388"/>
              <a:gd name="connsiteX5" fmla="*/ 777192 w 863547"/>
              <a:gd name="connsiteY5" fmla="*/ 3894388 h 3894388"/>
              <a:gd name="connsiteX6" fmla="*/ 86355 w 863547"/>
              <a:gd name="connsiteY6" fmla="*/ 3894388 h 3894388"/>
              <a:gd name="connsiteX7" fmla="*/ 0 w 863547"/>
              <a:gd name="connsiteY7" fmla="*/ 3808033 h 3894388"/>
              <a:gd name="connsiteX8" fmla="*/ 0 w 863547"/>
              <a:gd name="connsiteY8" fmla="*/ 86355 h 389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3547" h="3894388">
                <a:moveTo>
                  <a:pt x="0" y="86355"/>
                </a:moveTo>
                <a:cubicBezTo>
                  <a:pt x="0" y="38662"/>
                  <a:pt x="38662" y="0"/>
                  <a:pt x="86355" y="0"/>
                </a:cubicBezTo>
                <a:lnTo>
                  <a:pt x="777192" y="0"/>
                </a:lnTo>
                <a:cubicBezTo>
                  <a:pt x="824885" y="0"/>
                  <a:pt x="863547" y="38662"/>
                  <a:pt x="863547" y="86355"/>
                </a:cubicBezTo>
                <a:lnTo>
                  <a:pt x="863547" y="3808033"/>
                </a:lnTo>
                <a:cubicBezTo>
                  <a:pt x="863547" y="3855726"/>
                  <a:pt x="824885" y="3894388"/>
                  <a:pt x="777192" y="3894388"/>
                </a:cubicBezTo>
                <a:lnTo>
                  <a:pt x="86355" y="3894388"/>
                </a:lnTo>
                <a:cubicBezTo>
                  <a:pt x="38662" y="3894388"/>
                  <a:pt x="0" y="3855726"/>
                  <a:pt x="0" y="3808033"/>
                </a:cubicBezTo>
                <a:lnTo>
                  <a:pt x="0" y="86355"/>
                </a:lnTo>
                <a:close/>
              </a:path>
            </a:pathLst>
          </a:custGeom>
          <a:solidFill>
            <a:schemeClr val="bg1">
              <a:lumMod val="95000"/>
            </a:schemeClr>
          </a:solidFill>
          <a:ln>
            <a:solidFill>
              <a:schemeClr val="bg1">
                <a:lumMod val="85000"/>
              </a:schemeClr>
            </a:solidFill>
          </a:ln>
        </p:spPr>
        <p:style>
          <a:lnRef idx="0">
            <a:schemeClr val="accent1">
              <a:hueOff val="0"/>
              <a:satOff val="0"/>
              <a:lumOff val="0"/>
              <a:alphaOff val="0"/>
            </a:schemeClr>
          </a:lnRef>
          <a:fillRef idx="1">
            <a:schemeClr val="accent1">
              <a:tint val="40000"/>
              <a:hueOff val="0"/>
              <a:satOff val="0"/>
              <a:lumOff val="0"/>
              <a:alphaOff val="0"/>
            </a:schemeClr>
          </a:fillRef>
          <a:effectRef idx="2">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205578" tIns="205578" rIns="205578" bIns="2929523" numCol="1" spcCol="1270" anchor="b" anchorCtr="0">
            <a:noAutofit/>
          </a:bodyPr>
          <a:lstStyle/>
          <a:p>
            <a:pPr algn="ctr" defTabSz="2398098">
              <a:lnSpc>
                <a:spcPct val="90000"/>
              </a:lnSpc>
              <a:spcBef>
                <a:spcPct val="0"/>
              </a:spcBef>
              <a:spcAft>
                <a:spcPct val="35000"/>
              </a:spcAft>
              <a:defRPr/>
            </a:pPr>
            <a:endParaRPr lang="en-US" sz="5394">
              <a:solidFill>
                <a:srgbClr val="293E40">
                  <a:hueOff val="0"/>
                  <a:satOff val="0"/>
                  <a:lumOff val="0"/>
                  <a:alphaOff val="0"/>
                </a:srgbClr>
              </a:solidFill>
              <a:latin typeface="Century Gothic" panose="020F0302020204030204"/>
            </a:endParaRPr>
          </a:p>
        </p:txBody>
      </p:sp>
      <p:sp>
        <p:nvSpPr>
          <p:cNvPr id="77" name="Freeform 5">
            <a:extLst>
              <a:ext uri="{FF2B5EF4-FFF2-40B4-BE49-F238E27FC236}">
                <a16:creationId xmlns:a16="http://schemas.microsoft.com/office/drawing/2014/main" id="{08BBC5E1-26C9-4CA9-A3BC-606D34EDE958}"/>
              </a:ext>
            </a:extLst>
          </p:cNvPr>
          <p:cNvSpPr/>
          <p:nvPr/>
        </p:nvSpPr>
        <p:spPr>
          <a:xfrm>
            <a:off x="9229784" y="2461887"/>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Policy and Compliance</a:t>
            </a:r>
          </a:p>
        </p:txBody>
      </p:sp>
      <p:sp>
        <p:nvSpPr>
          <p:cNvPr id="78" name="Freeform 6">
            <a:extLst>
              <a:ext uri="{FF2B5EF4-FFF2-40B4-BE49-F238E27FC236}">
                <a16:creationId xmlns:a16="http://schemas.microsoft.com/office/drawing/2014/main" id="{2B432987-439F-4584-B61D-AFC3403318E9}"/>
              </a:ext>
            </a:extLst>
          </p:cNvPr>
          <p:cNvSpPr/>
          <p:nvPr/>
        </p:nvSpPr>
        <p:spPr>
          <a:xfrm>
            <a:off x="9239401" y="2909960"/>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Risk</a:t>
            </a:r>
          </a:p>
        </p:txBody>
      </p:sp>
      <p:sp>
        <p:nvSpPr>
          <p:cNvPr id="79" name="Freeform 7">
            <a:extLst>
              <a:ext uri="{FF2B5EF4-FFF2-40B4-BE49-F238E27FC236}">
                <a16:creationId xmlns:a16="http://schemas.microsoft.com/office/drawing/2014/main" id="{B444386B-9858-4E1F-8A63-5419EABA6CBB}"/>
              </a:ext>
            </a:extLst>
          </p:cNvPr>
          <p:cNvSpPr/>
          <p:nvPr/>
        </p:nvSpPr>
        <p:spPr>
          <a:xfrm>
            <a:off x="9231793" y="3133996"/>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PA for Risk</a:t>
            </a:r>
          </a:p>
        </p:txBody>
      </p:sp>
      <p:sp>
        <p:nvSpPr>
          <p:cNvPr id="83" name="TextBox 82">
            <a:extLst>
              <a:ext uri="{FF2B5EF4-FFF2-40B4-BE49-F238E27FC236}">
                <a16:creationId xmlns:a16="http://schemas.microsoft.com/office/drawing/2014/main" id="{54C955D7-9596-4863-BF5F-83EAAF444CC2}"/>
              </a:ext>
            </a:extLst>
          </p:cNvPr>
          <p:cNvSpPr txBox="1"/>
          <p:nvPr/>
        </p:nvSpPr>
        <p:spPr>
          <a:xfrm>
            <a:off x="9570517" y="2012505"/>
            <a:ext cx="1998120" cy="230772"/>
          </a:xfrm>
          <a:prstGeom prst="rect">
            <a:avLst/>
          </a:prstGeom>
          <a:noFill/>
        </p:spPr>
        <p:txBody>
          <a:bodyPr wrap="square" rtlCol="0">
            <a:spAutoFit/>
          </a:bodyPr>
          <a:lstStyle/>
          <a:p>
            <a:pPr algn="ctr" defTabSz="456621">
              <a:defRPr/>
            </a:pPr>
            <a:r>
              <a:rPr lang="en-US" sz="900" b="1">
                <a:solidFill>
                  <a:schemeClr val="tx2"/>
                </a:solidFill>
                <a:latin typeface="Century Gothic" panose="020F0302020204030204"/>
              </a:rPr>
              <a:t>Integrated Risk Management</a:t>
            </a:r>
          </a:p>
        </p:txBody>
      </p:sp>
      <p:sp>
        <p:nvSpPr>
          <p:cNvPr id="88" name="Freeform 5">
            <a:extLst>
              <a:ext uri="{FF2B5EF4-FFF2-40B4-BE49-F238E27FC236}">
                <a16:creationId xmlns:a16="http://schemas.microsoft.com/office/drawing/2014/main" id="{19894D8B-53AE-4D05-B1A0-5C5ABEE14F76}"/>
              </a:ext>
            </a:extLst>
          </p:cNvPr>
          <p:cNvSpPr/>
          <p:nvPr/>
        </p:nvSpPr>
        <p:spPr>
          <a:xfrm>
            <a:off x="9230787" y="2242781"/>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tx2"/>
          </a:solidFill>
          <a:ln>
            <a:solidFill>
              <a:schemeClr val="tx2"/>
            </a:solidFill>
          </a:ln>
        </p:spPr>
        <p:style>
          <a:lnRef idx="1">
            <a:schemeClr val="accent2"/>
          </a:lnRef>
          <a:fillRef idx="2">
            <a:schemeClr val="accent2"/>
          </a:fillRef>
          <a:effectRef idx="1">
            <a:schemeClr val="accent2"/>
          </a:effectRef>
          <a:fontRef idx="minor">
            <a:schemeClr val="dk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accent1"/>
                </a:solidFill>
                <a:latin typeface="Century Gothic" panose="020F0302020204030204"/>
              </a:rPr>
              <a:t>Standard</a:t>
            </a:r>
          </a:p>
        </p:txBody>
      </p:sp>
      <p:sp>
        <p:nvSpPr>
          <p:cNvPr id="89" name="Freeform 5">
            <a:extLst>
              <a:ext uri="{FF2B5EF4-FFF2-40B4-BE49-F238E27FC236}">
                <a16:creationId xmlns:a16="http://schemas.microsoft.com/office/drawing/2014/main" id="{0F004745-3BEF-48D5-9C30-9C73D80CA2BF}"/>
              </a:ext>
            </a:extLst>
          </p:cNvPr>
          <p:cNvSpPr/>
          <p:nvPr/>
        </p:nvSpPr>
        <p:spPr>
          <a:xfrm>
            <a:off x="9232298" y="3667755"/>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tx2"/>
          </a:solidFill>
          <a:ln>
            <a:solidFill>
              <a:schemeClr val="tx2"/>
            </a:solidFill>
          </a:ln>
        </p:spPr>
        <p:style>
          <a:lnRef idx="1">
            <a:schemeClr val="accent2"/>
          </a:lnRef>
          <a:fillRef idx="2">
            <a:schemeClr val="accent2"/>
          </a:fillRef>
          <a:effectRef idx="1">
            <a:schemeClr val="accent2"/>
          </a:effectRef>
          <a:fontRef idx="minor">
            <a:schemeClr val="dk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accent1"/>
                </a:solidFill>
                <a:latin typeface="Century Gothic" panose="020F0302020204030204"/>
              </a:rPr>
              <a:t>Professional </a:t>
            </a:r>
            <a:r>
              <a:rPr lang="en-US" sz="800" b="1" baseline="30000">
                <a:solidFill>
                  <a:schemeClr val="accent1"/>
                </a:solidFill>
                <a:latin typeface="Century Gothic" panose="020B0502020202020204" pitchFamily="34" charset="0"/>
              </a:rPr>
              <a:t>1</a:t>
            </a:r>
            <a:endParaRPr lang="en-US" sz="800" b="1">
              <a:solidFill>
                <a:schemeClr val="accent1"/>
              </a:solidFill>
              <a:latin typeface="Century Gothic" panose="020F0302020204030204"/>
            </a:endParaRPr>
          </a:p>
        </p:txBody>
      </p:sp>
      <p:sp>
        <p:nvSpPr>
          <p:cNvPr id="92" name="Freeform 7">
            <a:extLst>
              <a:ext uri="{FF2B5EF4-FFF2-40B4-BE49-F238E27FC236}">
                <a16:creationId xmlns:a16="http://schemas.microsoft.com/office/drawing/2014/main" id="{0C9791A1-5137-42AD-94B6-F0633DB948E6}"/>
              </a:ext>
            </a:extLst>
          </p:cNvPr>
          <p:cNvSpPr/>
          <p:nvPr/>
        </p:nvSpPr>
        <p:spPr>
          <a:xfrm>
            <a:off x="9228576" y="3898772"/>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Advanced Audit</a:t>
            </a:r>
          </a:p>
        </p:txBody>
      </p:sp>
      <p:sp>
        <p:nvSpPr>
          <p:cNvPr id="93" name="Freeform 8">
            <a:extLst>
              <a:ext uri="{FF2B5EF4-FFF2-40B4-BE49-F238E27FC236}">
                <a16:creationId xmlns:a16="http://schemas.microsoft.com/office/drawing/2014/main" id="{505D429A-B403-4A2A-939D-DDAAFE075A91}"/>
              </a:ext>
            </a:extLst>
          </p:cNvPr>
          <p:cNvSpPr/>
          <p:nvPr/>
        </p:nvSpPr>
        <p:spPr>
          <a:xfrm>
            <a:off x="9237436" y="4129788"/>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Use Cases</a:t>
            </a:r>
          </a:p>
        </p:txBody>
      </p:sp>
      <p:sp>
        <p:nvSpPr>
          <p:cNvPr id="94" name="Freeform 9">
            <a:extLst>
              <a:ext uri="{FF2B5EF4-FFF2-40B4-BE49-F238E27FC236}">
                <a16:creationId xmlns:a16="http://schemas.microsoft.com/office/drawing/2014/main" id="{6AA65F4F-ADF1-485C-99AF-ED77704704B5}"/>
              </a:ext>
            </a:extLst>
          </p:cNvPr>
          <p:cNvSpPr/>
          <p:nvPr/>
        </p:nvSpPr>
        <p:spPr>
          <a:xfrm>
            <a:off x="10616189" y="2466259"/>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Advanced Risk</a:t>
            </a:r>
          </a:p>
        </p:txBody>
      </p:sp>
      <p:sp>
        <p:nvSpPr>
          <p:cNvPr id="191" name="Freeform 5">
            <a:extLst>
              <a:ext uri="{FF2B5EF4-FFF2-40B4-BE49-F238E27FC236}">
                <a16:creationId xmlns:a16="http://schemas.microsoft.com/office/drawing/2014/main" id="{AE338E6C-2763-4E16-9CEC-3D2DEB57633F}"/>
              </a:ext>
            </a:extLst>
          </p:cNvPr>
          <p:cNvSpPr/>
          <p:nvPr/>
        </p:nvSpPr>
        <p:spPr>
          <a:xfrm>
            <a:off x="10607855" y="2242224"/>
            <a:ext cx="1288968" cy="176413"/>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tx2"/>
          </a:solidFill>
          <a:ln>
            <a:solidFill>
              <a:schemeClr val="tx2"/>
            </a:solidFill>
          </a:ln>
        </p:spPr>
        <p:style>
          <a:lnRef idx="1">
            <a:schemeClr val="accent2"/>
          </a:lnRef>
          <a:fillRef idx="2">
            <a:schemeClr val="accent2"/>
          </a:fillRef>
          <a:effectRef idx="1">
            <a:schemeClr val="accent2"/>
          </a:effectRef>
          <a:fontRef idx="minor">
            <a:schemeClr val="dk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accent1"/>
                </a:solidFill>
                <a:latin typeface="Century Gothic" panose="020F0302020204030204"/>
              </a:rPr>
              <a:t>Enterprise </a:t>
            </a:r>
            <a:r>
              <a:rPr lang="en-US" sz="800" b="1" baseline="30000">
                <a:solidFill>
                  <a:schemeClr val="accent1"/>
                </a:solidFill>
                <a:latin typeface="Century Gothic" panose="020B0502020202020204" pitchFamily="34" charset="0"/>
              </a:rPr>
              <a:t>2</a:t>
            </a:r>
            <a:endParaRPr lang="en-US" sz="800" b="1">
              <a:solidFill>
                <a:schemeClr val="accent1"/>
              </a:solidFill>
              <a:latin typeface="Century Gothic" panose="020F0302020204030204"/>
            </a:endParaRPr>
          </a:p>
        </p:txBody>
      </p:sp>
      <p:sp>
        <p:nvSpPr>
          <p:cNvPr id="192" name="TextBox 191">
            <a:extLst>
              <a:ext uri="{FF2B5EF4-FFF2-40B4-BE49-F238E27FC236}">
                <a16:creationId xmlns:a16="http://schemas.microsoft.com/office/drawing/2014/main" id="{D167FB0E-842D-4A68-BDF3-4B9BA7992701}"/>
              </a:ext>
            </a:extLst>
          </p:cNvPr>
          <p:cNvSpPr txBox="1"/>
          <p:nvPr/>
        </p:nvSpPr>
        <p:spPr>
          <a:xfrm>
            <a:off x="1595869" y="6246262"/>
            <a:ext cx="5853996" cy="754053"/>
          </a:xfrm>
          <a:prstGeom prst="rect">
            <a:avLst/>
          </a:prstGeom>
          <a:noFill/>
        </p:spPr>
        <p:txBody>
          <a:bodyPr wrap="square" rtlCol="0">
            <a:spAutoFit/>
          </a:bodyPr>
          <a:lstStyle/>
          <a:p>
            <a:r>
              <a:rPr lang="en-US" sz="900" baseline="30000" dirty="0">
                <a:latin typeface="Century Gothic" panose="020B0502020202020204" pitchFamily="34" charset="0"/>
              </a:rPr>
              <a:t>1</a:t>
            </a:r>
            <a:r>
              <a:rPr lang="en-US" sz="900" dirty="0">
                <a:latin typeface="Century Gothic" panose="020B0502020202020204" pitchFamily="34" charset="0"/>
              </a:rPr>
              <a:t> Professional Subscriptions contain all Entitlements in Standard Subscriptions</a:t>
            </a:r>
          </a:p>
          <a:p>
            <a:r>
              <a:rPr lang="en-US" sz="900" baseline="30000" dirty="0">
                <a:latin typeface="Century Gothic" panose="020B0502020202020204" pitchFamily="34" charset="0"/>
              </a:rPr>
              <a:t>2</a:t>
            </a:r>
            <a:r>
              <a:rPr lang="en-US" sz="900" dirty="0">
                <a:latin typeface="Century Gothic" panose="020B0502020202020204" pitchFamily="34" charset="0"/>
              </a:rPr>
              <a:t> Enterprise Subscriptions contain all Entitlements in Professional and Standard Subscriptions</a:t>
            </a:r>
          </a:p>
          <a:p>
            <a:r>
              <a:rPr lang="en-US" sz="900" baseline="30000" dirty="0">
                <a:latin typeface="Century Gothic" panose="020B0502020202020204" pitchFamily="34" charset="0"/>
              </a:rPr>
              <a:t>3</a:t>
            </a:r>
            <a:r>
              <a:rPr lang="en-US" sz="900" dirty="0">
                <a:latin typeface="Century Gothic" panose="020B0502020202020204" pitchFamily="34" charset="0"/>
              </a:rPr>
              <a:t> IRM Professional includes limited features of Advanced Risk</a:t>
            </a:r>
          </a:p>
          <a:p>
            <a:endParaRPr lang="en-US" sz="900" baseline="30000" dirty="0">
              <a:latin typeface="Century Gothic" panose="020B0502020202020204" pitchFamily="34" charset="0"/>
            </a:endParaRPr>
          </a:p>
          <a:p>
            <a:endParaRPr lang="en-US" sz="1000" dirty="0">
              <a:latin typeface="Century Gothic" panose="020B0502020202020204" pitchFamily="34" charset="0"/>
            </a:endParaRPr>
          </a:p>
        </p:txBody>
      </p:sp>
      <p:sp>
        <p:nvSpPr>
          <p:cNvPr id="193" name="Freeform 5">
            <a:extLst>
              <a:ext uri="{FF2B5EF4-FFF2-40B4-BE49-F238E27FC236}">
                <a16:creationId xmlns:a16="http://schemas.microsoft.com/office/drawing/2014/main" id="{D8A25E62-B444-403E-95F2-C852C81260C6}"/>
              </a:ext>
            </a:extLst>
          </p:cNvPr>
          <p:cNvSpPr/>
          <p:nvPr/>
        </p:nvSpPr>
        <p:spPr>
          <a:xfrm>
            <a:off x="10621179" y="3883804"/>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tx2"/>
          </a:solidFill>
          <a:ln>
            <a:solidFill>
              <a:schemeClr val="tx2"/>
            </a:solidFill>
          </a:ln>
        </p:spPr>
        <p:style>
          <a:lnRef idx="1">
            <a:schemeClr val="accent2"/>
          </a:lnRef>
          <a:fillRef idx="2">
            <a:schemeClr val="accent2"/>
          </a:fillRef>
          <a:effectRef idx="1">
            <a:schemeClr val="accent2"/>
          </a:effectRef>
          <a:fontRef idx="minor">
            <a:schemeClr val="dk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accent1"/>
                </a:solidFill>
                <a:latin typeface="Century Gothic" panose="020F0302020204030204"/>
              </a:rPr>
              <a:t>Privacy Management</a:t>
            </a:r>
          </a:p>
        </p:txBody>
      </p:sp>
      <p:sp>
        <p:nvSpPr>
          <p:cNvPr id="194" name="Freeform 5">
            <a:extLst>
              <a:ext uri="{FF2B5EF4-FFF2-40B4-BE49-F238E27FC236}">
                <a16:creationId xmlns:a16="http://schemas.microsoft.com/office/drawing/2014/main" id="{FC074C91-FC73-4788-A99F-2984A7A7DD85}"/>
              </a:ext>
            </a:extLst>
          </p:cNvPr>
          <p:cNvSpPr/>
          <p:nvPr/>
        </p:nvSpPr>
        <p:spPr>
          <a:xfrm>
            <a:off x="10621179" y="4112979"/>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Privacy Management</a:t>
            </a:r>
          </a:p>
        </p:txBody>
      </p:sp>
      <p:sp>
        <p:nvSpPr>
          <p:cNvPr id="224" name="Freeform 5">
            <a:extLst>
              <a:ext uri="{FF2B5EF4-FFF2-40B4-BE49-F238E27FC236}">
                <a16:creationId xmlns:a16="http://schemas.microsoft.com/office/drawing/2014/main" id="{FEB54B0A-18C2-4ED8-8AE6-714365B9DD3C}"/>
              </a:ext>
            </a:extLst>
          </p:cNvPr>
          <p:cNvSpPr/>
          <p:nvPr/>
        </p:nvSpPr>
        <p:spPr>
          <a:xfrm>
            <a:off x="4771237" y="2252987"/>
            <a:ext cx="1288968" cy="246824"/>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tx2"/>
          </a:solidFill>
          <a:ln>
            <a:solidFill>
              <a:schemeClr val="tx2"/>
            </a:solidFill>
          </a:ln>
        </p:spPr>
        <p:style>
          <a:lnRef idx="1">
            <a:schemeClr val="accent2"/>
          </a:lnRef>
          <a:fillRef idx="2">
            <a:schemeClr val="accent2"/>
          </a:fillRef>
          <a:effectRef idx="1">
            <a:schemeClr val="accent2"/>
          </a:effectRef>
          <a:fontRef idx="minor">
            <a:schemeClr val="dk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accent1"/>
                </a:solidFill>
                <a:latin typeface="Century Gothic" panose="020F0302020204030204"/>
              </a:rPr>
              <a:t>Application Portfolio Management</a:t>
            </a:r>
          </a:p>
        </p:txBody>
      </p:sp>
      <p:sp>
        <p:nvSpPr>
          <p:cNvPr id="225" name="Freeform 5">
            <a:extLst>
              <a:ext uri="{FF2B5EF4-FFF2-40B4-BE49-F238E27FC236}">
                <a16:creationId xmlns:a16="http://schemas.microsoft.com/office/drawing/2014/main" id="{298E9E0F-6B97-4482-B094-ED6DFA63F756}"/>
              </a:ext>
            </a:extLst>
          </p:cNvPr>
          <p:cNvSpPr/>
          <p:nvPr/>
        </p:nvSpPr>
        <p:spPr>
          <a:xfrm>
            <a:off x="4771237" y="2533962"/>
            <a:ext cx="1288968" cy="246824"/>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Application Portfolio Management</a:t>
            </a:r>
          </a:p>
        </p:txBody>
      </p:sp>
      <p:sp>
        <p:nvSpPr>
          <p:cNvPr id="226" name="Freeform 5">
            <a:extLst>
              <a:ext uri="{FF2B5EF4-FFF2-40B4-BE49-F238E27FC236}">
                <a16:creationId xmlns:a16="http://schemas.microsoft.com/office/drawing/2014/main" id="{8E2906BB-3E90-4376-8BE5-E2194DDFA18A}"/>
              </a:ext>
            </a:extLst>
          </p:cNvPr>
          <p:cNvSpPr/>
          <p:nvPr/>
        </p:nvSpPr>
        <p:spPr>
          <a:xfrm>
            <a:off x="4771475" y="2831857"/>
            <a:ext cx="1288968" cy="173690"/>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PA for APM</a:t>
            </a:r>
          </a:p>
        </p:txBody>
      </p:sp>
      <p:sp>
        <p:nvSpPr>
          <p:cNvPr id="232" name="Rectangle 231">
            <a:extLst>
              <a:ext uri="{FF2B5EF4-FFF2-40B4-BE49-F238E27FC236}">
                <a16:creationId xmlns:a16="http://schemas.microsoft.com/office/drawing/2014/main" id="{F474D176-EE88-4FB9-B6D4-F5117AF82343}"/>
              </a:ext>
            </a:extLst>
          </p:cNvPr>
          <p:cNvSpPr/>
          <p:nvPr/>
        </p:nvSpPr>
        <p:spPr>
          <a:xfrm>
            <a:off x="384229" y="320939"/>
            <a:ext cx="3483235" cy="453970"/>
          </a:xfrm>
          <a:prstGeom prst="rect">
            <a:avLst/>
          </a:prstGeom>
        </p:spPr>
        <p:txBody>
          <a:bodyPr wrap="square" lIns="91440" tIns="45720" rIns="91440" bIns="45720" anchor="t">
            <a:spAutoFit/>
          </a:bodyPr>
          <a:lstStyle/>
          <a:p>
            <a:r>
              <a:rPr lang="en-US" sz="2350" b="1">
                <a:solidFill>
                  <a:schemeClr val="tx2"/>
                </a:solidFill>
                <a:latin typeface="Century Gothic"/>
              </a:rPr>
              <a:t>Technology Workflows</a:t>
            </a:r>
            <a:r>
              <a:rPr lang="en-US" sz="2350">
                <a:solidFill>
                  <a:schemeClr val="tx2"/>
                </a:solidFill>
              </a:rPr>
              <a:t> </a:t>
            </a:r>
            <a:endParaRPr lang="en-US" sz="2399">
              <a:solidFill>
                <a:schemeClr val="tx2"/>
              </a:solidFill>
            </a:endParaRPr>
          </a:p>
        </p:txBody>
      </p:sp>
      <p:sp>
        <p:nvSpPr>
          <p:cNvPr id="124" name="Freeform 5">
            <a:extLst>
              <a:ext uri="{FF2B5EF4-FFF2-40B4-BE49-F238E27FC236}">
                <a16:creationId xmlns:a16="http://schemas.microsoft.com/office/drawing/2014/main" id="{B113BFD5-314D-4018-84BD-04997E8B0991}"/>
              </a:ext>
            </a:extLst>
          </p:cNvPr>
          <p:cNvSpPr/>
          <p:nvPr/>
        </p:nvSpPr>
        <p:spPr>
          <a:xfrm>
            <a:off x="10764438" y="235271"/>
            <a:ext cx="1288968" cy="176413"/>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tx2"/>
          </a:solidFill>
          <a:ln>
            <a:noFill/>
          </a:ln>
        </p:spPr>
        <p:style>
          <a:lnRef idx="1">
            <a:schemeClr val="accent2"/>
          </a:lnRef>
          <a:fillRef idx="2">
            <a:schemeClr val="accent2"/>
          </a:fillRef>
          <a:effectRef idx="1">
            <a:schemeClr val="accent2"/>
          </a:effectRef>
          <a:fontRef idx="minor">
            <a:schemeClr val="dk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accent1"/>
                </a:solidFill>
                <a:latin typeface="Century Gothic" panose="020F0302020204030204"/>
              </a:rPr>
              <a:t>SUBSCRIPTION</a:t>
            </a:r>
          </a:p>
        </p:txBody>
      </p:sp>
      <p:sp>
        <p:nvSpPr>
          <p:cNvPr id="127" name="Freeform 5">
            <a:extLst>
              <a:ext uri="{FF2B5EF4-FFF2-40B4-BE49-F238E27FC236}">
                <a16:creationId xmlns:a16="http://schemas.microsoft.com/office/drawing/2014/main" id="{DCAC9C4E-C3FB-4D31-9098-6D26031E95FE}"/>
              </a:ext>
            </a:extLst>
          </p:cNvPr>
          <p:cNvSpPr/>
          <p:nvPr/>
        </p:nvSpPr>
        <p:spPr>
          <a:xfrm>
            <a:off x="10766162" y="463900"/>
            <a:ext cx="1288968" cy="176413"/>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a:effectLst/>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ENTITLEMENT</a:t>
            </a:r>
          </a:p>
        </p:txBody>
      </p:sp>
      <p:sp>
        <p:nvSpPr>
          <p:cNvPr id="156" name="Freeform 11">
            <a:extLst>
              <a:ext uri="{FF2B5EF4-FFF2-40B4-BE49-F238E27FC236}">
                <a16:creationId xmlns:a16="http://schemas.microsoft.com/office/drawing/2014/main" id="{92996970-44F4-49AA-9834-F6D3C8A0C32C}"/>
              </a:ext>
            </a:extLst>
          </p:cNvPr>
          <p:cNvSpPr/>
          <p:nvPr/>
        </p:nvSpPr>
        <p:spPr>
          <a:xfrm>
            <a:off x="3381910" y="5170213"/>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Release</a:t>
            </a:r>
          </a:p>
        </p:txBody>
      </p:sp>
      <p:sp>
        <p:nvSpPr>
          <p:cNvPr id="157" name="Freeform 11">
            <a:extLst>
              <a:ext uri="{FF2B5EF4-FFF2-40B4-BE49-F238E27FC236}">
                <a16:creationId xmlns:a16="http://schemas.microsoft.com/office/drawing/2014/main" id="{D502F815-2D84-46EC-AC92-87B9F2C807B9}"/>
              </a:ext>
            </a:extLst>
          </p:cNvPr>
          <p:cNvSpPr/>
          <p:nvPr/>
        </p:nvSpPr>
        <p:spPr>
          <a:xfrm>
            <a:off x="3381910" y="5368462"/>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Predictive Intelligence</a:t>
            </a:r>
          </a:p>
        </p:txBody>
      </p:sp>
      <p:sp>
        <p:nvSpPr>
          <p:cNvPr id="158" name="Freeform 11">
            <a:extLst>
              <a:ext uri="{FF2B5EF4-FFF2-40B4-BE49-F238E27FC236}">
                <a16:creationId xmlns:a16="http://schemas.microsoft.com/office/drawing/2014/main" id="{A782FD60-752B-46B2-87AF-A9C516AFB4C6}"/>
              </a:ext>
            </a:extLst>
          </p:cNvPr>
          <p:cNvSpPr/>
          <p:nvPr/>
        </p:nvSpPr>
        <p:spPr>
          <a:xfrm>
            <a:off x="3385250" y="5576233"/>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Virtual Agent</a:t>
            </a:r>
          </a:p>
        </p:txBody>
      </p:sp>
      <p:sp>
        <p:nvSpPr>
          <p:cNvPr id="159" name="Freeform 11">
            <a:extLst>
              <a:ext uri="{FF2B5EF4-FFF2-40B4-BE49-F238E27FC236}">
                <a16:creationId xmlns:a16="http://schemas.microsoft.com/office/drawing/2014/main" id="{A577697B-15A6-469F-BBF5-6D243ABE8B78}"/>
              </a:ext>
            </a:extLst>
          </p:cNvPr>
          <p:cNvSpPr/>
          <p:nvPr/>
        </p:nvSpPr>
        <p:spPr>
          <a:xfrm>
            <a:off x="6273714" y="2917610"/>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PA for ITOM</a:t>
            </a:r>
          </a:p>
        </p:txBody>
      </p:sp>
      <p:sp>
        <p:nvSpPr>
          <p:cNvPr id="160" name="Freeform 8">
            <a:extLst>
              <a:ext uri="{FF2B5EF4-FFF2-40B4-BE49-F238E27FC236}">
                <a16:creationId xmlns:a16="http://schemas.microsoft.com/office/drawing/2014/main" id="{CCEF33F2-8F93-4885-B091-8C304B5A0B47}"/>
              </a:ext>
            </a:extLst>
          </p:cNvPr>
          <p:cNvSpPr/>
          <p:nvPr/>
        </p:nvSpPr>
        <p:spPr>
          <a:xfrm>
            <a:off x="9228576" y="4360805"/>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Advanced Risk </a:t>
            </a:r>
            <a:r>
              <a:rPr lang="en-US" sz="800" b="1" baseline="30000">
                <a:solidFill>
                  <a:schemeClr val="tx2"/>
                </a:solidFill>
                <a:latin typeface="Century Gothic" panose="020F0302020204030204"/>
              </a:rPr>
              <a:t>3</a:t>
            </a:r>
          </a:p>
        </p:txBody>
      </p:sp>
      <p:sp>
        <p:nvSpPr>
          <p:cNvPr id="110" name="Freeform 11">
            <a:extLst>
              <a:ext uri="{FF2B5EF4-FFF2-40B4-BE49-F238E27FC236}">
                <a16:creationId xmlns:a16="http://schemas.microsoft.com/office/drawing/2014/main" id="{9D578177-45EA-407B-BFEE-78D076D3CBF9}"/>
              </a:ext>
            </a:extLst>
          </p:cNvPr>
          <p:cNvSpPr/>
          <p:nvPr/>
        </p:nvSpPr>
        <p:spPr>
          <a:xfrm>
            <a:off x="4778755" y="3053842"/>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Predictive Intelligence</a:t>
            </a:r>
          </a:p>
        </p:txBody>
      </p:sp>
      <p:sp>
        <p:nvSpPr>
          <p:cNvPr id="111" name="Freeform 5">
            <a:extLst>
              <a:ext uri="{FF2B5EF4-FFF2-40B4-BE49-F238E27FC236}">
                <a16:creationId xmlns:a16="http://schemas.microsoft.com/office/drawing/2014/main" id="{9702851F-47B5-294F-B577-72475D9251AD}"/>
              </a:ext>
            </a:extLst>
          </p:cNvPr>
          <p:cNvSpPr/>
          <p:nvPr/>
        </p:nvSpPr>
        <p:spPr>
          <a:xfrm>
            <a:off x="7683150" y="2253266"/>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tx2"/>
          </a:solidFill>
          <a:ln>
            <a:solidFill>
              <a:schemeClr val="tx2"/>
            </a:solidFill>
          </a:ln>
        </p:spPr>
        <p:style>
          <a:lnRef idx="1">
            <a:schemeClr val="accent2"/>
          </a:lnRef>
          <a:fillRef idx="2">
            <a:schemeClr val="accent2"/>
          </a:fillRef>
          <a:effectRef idx="1">
            <a:schemeClr val="accent2"/>
          </a:effectRef>
          <a:fontRef idx="minor">
            <a:schemeClr val="dk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accent1"/>
                </a:solidFill>
                <a:latin typeface="Century Gothic" panose="020F0302020204030204"/>
              </a:rPr>
              <a:t>ITOM Discovery</a:t>
            </a:r>
          </a:p>
        </p:txBody>
      </p:sp>
      <p:sp>
        <p:nvSpPr>
          <p:cNvPr id="112" name="Freeform 5">
            <a:extLst>
              <a:ext uri="{FF2B5EF4-FFF2-40B4-BE49-F238E27FC236}">
                <a16:creationId xmlns:a16="http://schemas.microsoft.com/office/drawing/2014/main" id="{191A025D-7B34-E847-AA72-A399195615B8}"/>
              </a:ext>
            </a:extLst>
          </p:cNvPr>
          <p:cNvSpPr/>
          <p:nvPr/>
        </p:nvSpPr>
        <p:spPr>
          <a:xfrm>
            <a:off x="7683150" y="2486126"/>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Discovery</a:t>
            </a:r>
          </a:p>
        </p:txBody>
      </p:sp>
      <p:sp>
        <p:nvSpPr>
          <p:cNvPr id="114" name="Freeform 5">
            <a:extLst>
              <a:ext uri="{FF2B5EF4-FFF2-40B4-BE49-F238E27FC236}">
                <a16:creationId xmlns:a16="http://schemas.microsoft.com/office/drawing/2014/main" id="{EEB023E9-C0A2-4D1A-B526-BFC0F0E7A08D}"/>
              </a:ext>
            </a:extLst>
          </p:cNvPr>
          <p:cNvSpPr/>
          <p:nvPr/>
        </p:nvSpPr>
        <p:spPr>
          <a:xfrm>
            <a:off x="1799793" y="5046354"/>
            <a:ext cx="1288968" cy="176413"/>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tx2"/>
          </a:solidFill>
          <a:ln>
            <a:solidFill>
              <a:schemeClr val="tx2"/>
            </a:solidFill>
          </a:ln>
        </p:spPr>
        <p:style>
          <a:lnRef idx="1">
            <a:schemeClr val="accent2"/>
          </a:lnRef>
          <a:fillRef idx="2">
            <a:schemeClr val="accent2"/>
          </a:fillRef>
          <a:effectRef idx="1">
            <a:schemeClr val="accent2"/>
          </a:effectRef>
          <a:fontRef idx="minor">
            <a:schemeClr val="dk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dirty="0">
                <a:solidFill>
                  <a:schemeClr val="accent1"/>
                </a:solidFill>
                <a:latin typeface="Century Gothic" panose="020F0302020204030204"/>
              </a:rPr>
              <a:t>Enterprise </a:t>
            </a:r>
            <a:r>
              <a:rPr lang="en-US" sz="800" b="1" baseline="30000" dirty="0">
                <a:solidFill>
                  <a:schemeClr val="accent1"/>
                </a:solidFill>
                <a:latin typeface="Century Gothic" panose="020B0502020202020204" pitchFamily="34" charset="0"/>
              </a:rPr>
              <a:t>2</a:t>
            </a:r>
            <a:endParaRPr lang="en-US" sz="800" b="1" dirty="0">
              <a:solidFill>
                <a:schemeClr val="accent1"/>
              </a:solidFill>
              <a:latin typeface="Century Gothic" panose="020F0302020204030204"/>
            </a:endParaRPr>
          </a:p>
        </p:txBody>
      </p:sp>
      <p:sp>
        <p:nvSpPr>
          <p:cNvPr id="115" name="Freeform 11">
            <a:extLst>
              <a:ext uri="{FF2B5EF4-FFF2-40B4-BE49-F238E27FC236}">
                <a16:creationId xmlns:a16="http://schemas.microsoft.com/office/drawing/2014/main" id="{87F5BCC9-3412-4AB5-B3A1-3659287DD748}"/>
              </a:ext>
            </a:extLst>
          </p:cNvPr>
          <p:cNvSpPr/>
          <p:nvPr/>
        </p:nvSpPr>
        <p:spPr>
          <a:xfrm>
            <a:off x="1781898" y="5291206"/>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Workforce Optimization</a:t>
            </a:r>
          </a:p>
        </p:txBody>
      </p:sp>
      <p:sp>
        <p:nvSpPr>
          <p:cNvPr id="116" name="Freeform 12">
            <a:extLst>
              <a:ext uri="{FF2B5EF4-FFF2-40B4-BE49-F238E27FC236}">
                <a16:creationId xmlns:a16="http://schemas.microsoft.com/office/drawing/2014/main" id="{401D40DD-DF60-4B30-A906-E313476C4B58}"/>
              </a:ext>
            </a:extLst>
          </p:cNvPr>
          <p:cNvSpPr/>
          <p:nvPr/>
        </p:nvSpPr>
        <p:spPr>
          <a:xfrm>
            <a:off x="1781898" y="5509575"/>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Process Optimization</a:t>
            </a:r>
          </a:p>
        </p:txBody>
      </p:sp>
      <p:sp>
        <p:nvSpPr>
          <p:cNvPr id="118" name="Freeform 6">
            <a:extLst>
              <a:ext uri="{FF2B5EF4-FFF2-40B4-BE49-F238E27FC236}">
                <a16:creationId xmlns:a16="http://schemas.microsoft.com/office/drawing/2014/main" id="{339ED0A1-C027-455D-9357-0DE58EC01309}"/>
              </a:ext>
            </a:extLst>
          </p:cNvPr>
          <p:cNvSpPr/>
          <p:nvPr/>
        </p:nvSpPr>
        <p:spPr>
          <a:xfrm>
            <a:off x="9228576" y="2685923"/>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Audit</a:t>
            </a:r>
          </a:p>
        </p:txBody>
      </p:sp>
      <p:sp>
        <p:nvSpPr>
          <p:cNvPr id="119" name="Freeform 8">
            <a:extLst>
              <a:ext uri="{FF2B5EF4-FFF2-40B4-BE49-F238E27FC236}">
                <a16:creationId xmlns:a16="http://schemas.microsoft.com/office/drawing/2014/main" id="{9DBBEF4C-27F2-4153-948A-36834D9AAF2C}"/>
              </a:ext>
            </a:extLst>
          </p:cNvPr>
          <p:cNvSpPr/>
          <p:nvPr/>
        </p:nvSpPr>
        <p:spPr>
          <a:xfrm>
            <a:off x="9237436" y="4591821"/>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Regulatory Change</a:t>
            </a:r>
            <a:endParaRPr lang="en-US" sz="800" b="1" baseline="30000">
              <a:solidFill>
                <a:schemeClr val="tx2"/>
              </a:solidFill>
              <a:latin typeface="Century Gothic" panose="020F0302020204030204"/>
            </a:endParaRPr>
          </a:p>
        </p:txBody>
      </p:sp>
      <p:sp>
        <p:nvSpPr>
          <p:cNvPr id="128" name="Freeform 7">
            <a:extLst>
              <a:ext uri="{FF2B5EF4-FFF2-40B4-BE49-F238E27FC236}">
                <a16:creationId xmlns:a16="http://schemas.microsoft.com/office/drawing/2014/main" id="{07F3CFC0-2E58-43F7-9854-A2600815DBD5}"/>
              </a:ext>
            </a:extLst>
          </p:cNvPr>
          <p:cNvSpPr/>
          <p:nvPr/>
        </p:nvSpPr>
        <p:spPr>
          <a:xfrm>
            <a:off x="6294166" y="3970473"/>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Health Log Analytics</a:t>
            </a:r>
          </a:p>
        </p:txBody>
      </p:sp>
      <p:sp>
        <p:nvSpPr>
          <p:cNvPr id="130" name="Freeform 5">
            <a:extLst>
              <a:ext uri="{FF2B5EF4-FFF2-40B4-BE49-F238E27FC236}">
                <a16:creationId xmlns:a16="http://schemas.microsoft.com/office/drawing/2014/main" id="{6117DEFB-7242-4A39-A223-01FC135B985A}"/>
              </a:ext>
            </a:extLst>
          </p:cNvPr>
          <p:cNvSpPr/>
          <p:nvPr/>
        </p:nvSpPr>
        <p:spPr>
          <a:xfrm>
            <a:off x="6288474" y="3727986"/>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tx2"/>
          </a:solidFill>
          <a:ln>
            <a:solidFill>
              <a:schemeClr val="tx2"/>
            </a:solidFill>
          </a:ln>
        </p:spPr>
        <p:style>
          <a:lnRef idx="1">
            <a:schemeClr val="accent2"/>
          </a:lnRef>
          <a:fillRef idx="2">
            <a:schemeClr val="accent2"/>
          </a:fillRef>
          <a:effectRef idx="1">
            <a:schemeClr val="accent2"/>
          </a:effectRef>
          <a:fontRef idx="minor">
            <a:schemeClr val="dk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accent1"/>
                </a:solidFill>
                <a:latin typeface="Century Gothic" panose="020F0302020204030204"/>
              </a:rPr>
              <a:t>AIOps Enterprise </a:t>
            </a:r>
            <a:r>
              <a:rPr lang="en-US" sz="800" b="1" baseline="30000">
                <a:solidFill>
                  <a:schemeClr val="accent1"/>
                </a:solidFill>
                <a:latin typeface="Century Gothic" panose="020B0502020202020204" pitchFamily="34" charset="0"/>
              </a:rPr>
              <a:t>2</a:t>
            </a:r>
            <a:endParaRPr lang="en-US" sz="800" b="1">
              <a:solidFill>
                <a:schemeClr val="accent1"/>
              </a:solidFill>
              <a:latin typeface="Century Gothic" panose="020F0302020204030204"/>
            </a:endParaRPr>
          </a:p>
        </p:txBody>
      </p:sp>
      <p:sp>
        <p:nvSpPr>
          <p:cNvPr id="129" name="Freeform 10">
            <a:extLst>
              <a:ext uri="{FF2B5EF4-FFF2-40B4-BE49-F238E27FC236}">
                <a16:creationId xmlns:a16="http://schemas.microsoft.com/office/drawing/2014/main" id="{BBF22AC1-C0E3-4A94-8F8A-5AE611A36ECA}"/>
              </a:ext>
            </a:extLst>
          </p:cNvPr>
          <p:cNvSpPr/>
          <p:nvPr/>
        </p:nvSpPr>
        <p:spPr>
          <a:xfrm>
            <a:off x="1822828" y="3475990"/>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Mobile Publishing</a:t>
            </a:r>
          </a:p>
        </p:txBody>
      </p:sp>
      <p:sp>
        <p:nvSpPr>
          <p:cNvPr id="134" name="Freeform 12">
            <a:extLst>
              <a:ext uri="{FF2B5EF4-FFF2-40B4-BE49-F238E27FC236}">
                <a16:creationId xmlns:a16="http://schemas.microsoft.com/office/drawing/2014/main" id="{0D7655A1-0256-7B47-9A61-9CEFD2E4ABCC}"/>
              </a:ext>
            </a:extLst>
          </p:cNvPr>
          <p:cNvSpPr/>
          <p:nvPr/>
        </p:nvSpPr>
        <p:spPr>
          <a:xfrm>
            <a:off x="380101" y="4363826"/>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Universal Request</a:t>
            </a:r>
          </a:p>
        </p:txBody>
      </p:sp>
      <p:sp>
        <p:nvSpPr>
          <p:cNvPr id="135" name="Freeform 12">
            <a:extLst>
              <a:ext uri="{FF2B5EF4-FFF2-40B4-BE49-F238E27FC236}">
                <a16:creationId xmlns:a16="http://schemas.microsoft.com/office/drawing/2014/main" id="{07B3FB7C-993B-8348-9ABF-93288FBCC71F}"/>
              </a:ext>
            </a:extLst>
          </p:cNvPr>
          <p:cNvSpPr/>
          <p:nvPr/>
        </p:nvSpPr>
        <p:spPr>
          <a:xfrm>
            <a:off x="1810428" y="4333092"/>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Universal Request Pro</a:t>
            </a:r>
          </a:p>
        </p:txBody>
      </p:sp>
      <p:sp>
        <p:nvSpPr>
          <p:cNvPr id="136" name="Freeform 5">
            <a:extLst>
              <a:ext uri="{FF2B5EF4-FFF2-40B4-BE49-F238E27FC236}">
                <a16:creationId xmlns:a16="http://schemas.microsoft.com/office/drawing/2014/main" id="{F7396FF4-9982-42C1-A246-78C9116038E9}"/>
              </a:ext>
            </a:extLst>
          </p:cNvPr>
          <p:cNvSpPr/>
          <p:nvPr/>
        </p:nvSpPr>
        <p:spPr>
          <a:xfrm>
            <a:off x="10621179" y="2955757"/>
            <a:ext cx="1288968" cy="246752"/>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tx2"/>
          </a:solidFill>
          <a:ln>
            <a:solidFill>
              <a:schemeClr val="tx2"/>
            </a:solidFill>
          </a:ln>
        </p:spPr>
        <p:style>
          <a:lnRef idx="1">
            <a:schemeClr val="accent2"/>
          </a:lnRef>
          <a:fillRef idx="2">
            <a:schemeClr val="accent2"/>
          </a:fillRef>
          <a:effectRef idx="1">
            <a:schemeClr val="accent2"/>
          </a:effectRef>
          <a:fontRef idx="minor">
            <a:schemeClr val="dk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accent1"/>
                </a:solidFill>
                <a:latin typeface="Century Gothic" panose="020F0302020204030204"/>
              </a:rPr>
              <a:t>Policy and Compliance Management</a:t>
            </a:r>
          </a:p>
        </p:txBody>
      </p:sp>
      <p:sp>
        <p:nvSpPr>
          <p:cNvPr id="137" name="Freeform 5">
            <a:extLst>
              <a:ext uri="{FF2B5EF4-FFF2-40B4-BE49-F238E27FC236}">
                <a16:creationId xmlns:a16="http://schemas.microsoft.com/office/drawing/2014/main" id="{30DBCA06-8F20-4FFB-98FB-6E685141CAE4}"/>
              </a:ext>
            </a:extLst>
          </p:cNvPr>
          <p:cNvSpPr/>
          <p:nvPr/>
        </p:nvSpPr>
        <p:spPr>
          <a:xfrm>
            <a:off x="10621179" y="3261112"/>
            <a:ext cx="1288968" cy="223137"/>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Policy and Compliance Management</a:t>
            </a:r>
          </a:p>
        </p:txBody>
      </p:sp>
      <p:sp>
        <p:nvSpPr>
          <p:cNvPr id="139" name="Freeform 8">
            <a:extLst>
              <a:ext uri="{FF2B5EF4-FFF2-40B4-BE49-F238E27FC236}">
                <a16:creationId xmlns:a16="http://schemas.microsoft.com/office/drawing/2014/main" id="{17097578-8D52-41A6-B591-22CB12021B21}"/>
              </a:ext>
            </a:extLst>
          </p:cNvPr>
          <p:cNvSpPr/>
          <p:nvPr/>
        </p:nvSpPr>
        <p:spPr>
          <a:xfrm>
            <a:off x="1815661" y="3271820"/>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Financial Modeling</a:t>
            </a:r>
          </a:p>
        </p:txBody>
      </p:sp>
      <p:sp>
        <p:nvSpPr>
          <p:cNvPr id="140" name="Freeform 5">
            <a:extLst>
              <a:ext uri="{FF2B5EF4-FFF2-40B4-BE49-F238E27FC236}">
                <a16:creationId xmlns:a16="http://schemas.microsoft.com/office/drawing/2014/main" id="{ADA02A2B-DF60-4838-B2FD-6F90F4C591ED}"/>
              </a:ext>
            </a:extLst>
          </p:cNvPr>
          <p:cNvSpPr/>
          <p:nvPr/>
        </p:nvSpPr>
        <p:spPr>
          <a:xfrm>
            <a:off x="4771237" y="4064038"/>
            <a:ext cx="1288968" cy="176413"/>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tx2"/>
          </a:solidFill>
          <a:ln>
            <a:solidFill>
              <a:schemeClr val="tx2"/>
            </a:solidFill>
          </a:ln>
        </p:spPr>
        <p:style>
          <a:lnRef idx="1">
            <a:schemeClr val="accent2"/>
          </a:lnRef>
          <a:fillRef idx="2">
            <a:schemeClr val="accent2"/>
          </a:fillRef>
          <a:effectRef idx="1">
            <a:schemeClr val="accent2"/>
          </a:effectRef>
          <a:fontRef idx="minor">
            <a:schemeClr val="dk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accent1"/>
                </a:solidFill>
                <a:latin typeface="Century Gothic" panose="020F0302020204030204"/>
              </a:rPr>
              <a:t>Agile Team</a:t>
            </a:r>
          </a:p>
        </p:txBody>
      </p:sp>
      <p:sp>
        <p:nvSpPr>
          <p:cNvPr id="141" name="Freeform 7">
            <a:extLst>
              <a:ext uri="{FF2B5EF4-FFF2-40B4-BE49-F238E27FC236}">
                <a16:creationId xmlns:a16="http://schemas.microsoft.com/office/drawing/2014/main" id="{A58D4034-1391-4083-AA48-3F23725C56DF}"/>
              </a:ext>
            </a:extLst>
          </p:cNvPr>
          <p:cNvSpPr/>
          <p:nvPr/>
        </p:nvSpPr>
        <p:spPr>
          <a:xfrm>
            <a:off x="4771237" y="4315229"/>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Agile Development</a:t>
            </a:r>
          </a:p>
        </p:txBody>
      </p:sp>
      <p:sp>
        <p:nvSpPr>
          <p:cNvPr id="143" name="Freeform 8">
            <a:extLst>
              <a:ext uri="{FF2B5EF4-FFF2-40B4-BE49-F238E27FC236}">
                <a16:creationId xmlns:a16="http://schemas.microsoft.com/office/drawing/2014/main" id="{95A45BEA-BB85-4C7B-A6C0-A8EEDFE522B9}"/>
              </a:ext>
            </a:extLst>
          </p:cNvPr>
          <p:cNvSpPr/>
          <p:nvPr/>
        </p:nvSpPr>
        <p:spPr>
          <a:xfrm>
            <a:off x="4771237" y="4540494"/>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Test</a:t>
            </a:r>
          </a:p>
        </p:txBody>
      </p:sp>
      <p:sp>
        <p:nvSpPr>
          <p:cNvPr id="144" name="Freeform 12">
            <a:extLst>
              <a:ext uri="{FF2B5EF4-FFF2-40B4-BE49-F238E27FC236}">
                <a16:creationId xmlns:a16="http://schemas.microsoft.com/office/drawing/2014/main" id="{B7E6DB77-CE03-4412-835E-57AB878C63C4}"/>
              </a:ext>
            </a:extLst>
          </p:cNvPr>
          <p:cNvSpPr/>
          <p:nvPr/>
        </p:nvSpPr>
        <p:spPr>
          <a:xfrm>
            <a:off x="380101" y="4616360"/>
            <a:ext cx="1321801" cy="255598"/>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Digital Portfolio Management</a:t>
            </a:r>
          </a:p>
        </p:txBody>
      </p:sp>
      <p:sp>
        <p:nvSpPr>
          <p:cNvPr id="145" name="Freeform 5">
            <a:extLst>
              <a:ext uri="{FF2B5EF4-FFF2-40B4-BE49-F238E27FC236}">
                <a16:creationId xmlns:a16="http://schemas.microsoft.com/office/drawing/2014/main" id="{7A0742FD-BBF8-4BB4-98BA-3CCE61B131D2}"/>
              </a:ext>
            </a:extLst>
          </p:cNvPr>
          <p:cNvSpPr/>
          <p:nvPr/>
        </p:nvSpPr>
        <p:spPr>
          <a:xfrm>
            <a:off x="4756513" y="3284009"/>
            <a:ext cx="1288968" cy="246824"/>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Digital Portfolio Management</a:t>
            </a:r>
          </a:p>
        </p:txBody>
      </p:sp>
      <p:sp>
        <p:nvSpPr>
          <p:cNvPr id="146" name="Freeform 8">
            <a:extLst>
              <a:ext uri="{FF2B5EF4-FFF2-40B4-BE49-F238E27FC236}">
                <a16:creationId xmlns:a16="http://schemas.microsoft.com/office/drawing/2014/main" id="{9A468DEA-7301-4098-80ED-5C5BC9C47B8B}"/>
              </a:ext>
            </a:extLst>
          </p:cNvPr>
          <p:cNvSpPr/>
          <p:nvPr/>
        </p:nvSpPr>
        <p:spPr>
          <a:xfrm>
            <a:off x="9228576" y="4825882"/>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GRC: Metrics</a:t>
            </a:r>
            <a:endParaRPr lang="en-US" sz="800" b="1" baseline="30000">
              <a:solidFill>
                <a:schemeClr val="tx2"/>
              </a:solidFill>
              <a:latin typeface="Century Gothic" panose="020F0302020204030204"/>
            </a:endParaRPr>
          </a:p>
        </p:txBody>
      </p:sp>
      <p:sp>
        <p:nvSpPr>
          <p:cNvPr id="150" name="Freeform 8">
            <a:extLst>
              <a:ext uri="{FF2B5EF4-FFF2-40B4-BE49-F238E27FC236}">
                <a16:creationId xmlns:a16="http://schemas.microsoft.com/office/drawing/2014/main" id="{5369EAD8-A38F-41F5-857A-4A390549ACCB}"/>
              </a:ext>
            </a:extLst>
          </p:cNvPr>
          <p:cNvSpPr/>
          <p:nvPr/>
        </p:nvSpPr>
        <p:spPr>
          <a:xfrm>
            <a:off x="9228576" y="5078395"/>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Predictive Intelligence</a:t>
            </a:r>
            <a:endParaRPr lang="en-US" sz="800" b="1" baseline="30000">
              <a:solidFill>
                <a:schemeClr val="tx2"/>
              </a:solidFill>
              <a:latin typeface="Century Gothic" panose="020F0302020204030204"/>
            </a:endParaRPr>
          </a:p>
        </p:txBody>
      </p:sp>
      <p:sp>
        <p:nvSpPr>
          <p:cNvPr id="151" name="Freeform 8">
            <a:extLst>
              <a:ext uri="{FF2B5EF4-FFF2-40B4-BE49-F238E27FC236}">
                <a16:creationId xmlns:a16="http://schemas.microsoft.com/office/drawing/2014/main" id="{84F2EBF9-4904-43AC-9B5D-52CD318A6975}"/>
              </a:ext>
            </a:extLst>
          </p:cNvPr>
          <p:cNvSpPr/>
          <p:nvPr/>
        </p:nvSpPr>
        <p:spPr>
          <a:xfrm>
            <a:off x="9237436" y="5326338"/>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Virtual Agent</a:t>
            </a:r>
            <a:endParaRPr lang="en-US" sz="800" b="1" baseline="30000">
              <a:solidFill>
                <a:schemeClr val="tx2"/>
              </a:solidFill>
              <a:latin typeface="Century Gothic" panose="020F0302020204030204"/>
            </a:endParaRPr>
          </a:p>
        </p:txBody>
      </p:sp>
      <p:sp>
        <p:nvSpPr>
          <p:cNvPr id="153" name="Freeform 12">
            <a:extLst>
              <a:ext uri="{FF2B5EF4-FFF2-40B4-BE49-F238E27FC236}">
                <a16:creationId xmlns:a16="http://schemas.microsoft.com/office/drawing/2014/main" id="{1AB19393-F8A3-44E0-B0AE-975CA399C831}"/>
              </a:ext>
            </a:extLst>
          </p:cNvPr>
          <p:cNvSpPr/>
          <p:nvPr/>
        </p:nvSpPr>
        <p:spPr>
          <a:xfrm>
            <a:off x="1787590" y="4550036"/>
            <a:ext cx="1321801" cy="173692"/>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App Engine Starter 50</a:t>
            </a:r>
            <a:endParaRPr lang="en-US" sz="800" b="1" baseline="30000">
              <a:solidFill>
                <a:schemeClr val="tx2"/>
              </a:solidFill>
              <a:latin typeface="Century Gothic" panose="020F0302020204030204"/>
            </a:endParaRPr>
          </a:p>
        </p:txBody>
      </p:sp>
      <p:sp>
        <p:nvSpPr>
          <p:cNvPr id="149" name="Freeform 11">
            <a:extLst>
              <a:ext uri="{FF2B5EF4-FFF2-40B4-BE49-F238E27FC236}">
                <a16:creationId xmlns:a16="http://schemas.microsoft.com/office/drawing/2014/main" id="{F7B8CF47-F516-C8BF-FFC1-CE3C63BDD3F8}"/>
              </a:ext>
            </a:extLst>
          </p:cNvPr>
          <p:cNvSpPr/>
          <p:nvPr/>
        </p:nvSpPr>
        <p:spPr>
          <a:xfrm>
            <a:off x="386454" y="4932908"/>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App Engine Starter 25</a:t>
            </a:r>
          </a:p>
        </p:txBody>
      </p:sp>
      <p:sp>
        <p:nvSpPr>
          <p:cNvPr id="161" name="Freeform 9">
            <a:extLst>
              <a:ext uri="{FF2B5EF4-FFF2-40B4-BE49-F238E27FC236}">
                <a16:creationId xmlns:a16="http://schemas.microsoft.com/office/drawing/2014/main" id="{DC9159C0-FB04-BD1A-D620-4D8C0CCC591F}"/>
              </a:ext>
            </a:extLst>
          </p:cNvPr>
          <p:cNvSpPr/>
          <p:nvPr/>
        </p:nvSpPr>
        <p:spPr>
          <a:xfrm>
            <a:off x="3378634" y="3806944"/>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App Engine Starter 5</a:t>
            </a:r>
          </a:p>
        </p:txBody>
      </p:sp>
      <p:sp>
        <p:nvSpPr>
          <p:cNvPr id="163" name="Freeform 11">
            <a:extLst>
              <a:ext uri="{FF2B5EF4-FFF2-40B4-BE49-F238E27FC236}">
                <a16:creationId xmlns:a16="http://schemas.microsoft.com/office/drawing/2014/main" id="{4F660A04-01A5-24AE-65BB-DE2C6B01AF32}"/>
              </a:ext>
            </a:extLst>
          </p:cNvPr>
          <p:cNvSpPr/>
          <p:nvPr/>
        </p:nvSpPr>
        <p:spPr>
          <a:xfrm>
            <a:off x="4778755" y="3591721"/>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App Engine Starter 5</a:t>
            </a:r>
          </a:p>
        </p:txBody>
      </p:sp>
      <p:sp>
        <p:nvSpPr>
          <p:cNvPr id="164" name="Freeform 11">
            <a:extLst>
              <a:ext uri="{FF2B5EF4-FFF2-40B4-BE49-F238E27FC236}">
                <a16:creationId xmlns:a16="http://schemas.microsoft.com/office/drawing/2014/main" id="{9287BB7C-8E18-4F15-4792-67969A1881A2}"/>
              </a:ext>
            </a:extLst>
          </p:cNvPr>
          <p:cNvSpPr/>
          <p:nvPr/>
        </p:nvSpPr>
        <p:spPr>
          <a:xfrm>
            <a:off x="6273150" y="3136661"/>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Spokes and Protocols</a:t>
            </a:r>
          </a:p>
        </p:txBody>
      </p:sp>
      <p:sp>
        <p:nvSpPr>
          <p:cNvPr id="165" name="Freeform 11">
            <a:extLst>
              <a:ext uri="{FF2B5EF4-FFF2-40B4-BE49-F238E27FC236}">
                <a16:creationId xmlns:a16="http://schemas.microsoft.com/office/drawing/2014/main" id="{15AD5FEE-66CF-626F-2861-D7F3CA28F685}"/>
              </a:ext>
            </a:extLst>
          </p:cNvPr>
          <p:cNvSpPr/>
          <p:nvPr/>
        </p:nvSpPr>
        <p:spPr>
          <a:xfrm>
            <a:off x="6288474" y="3365272"/>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App Engine Starter 5</a:t>
            </a:r>
          </a:p>
        </p:txBody>
      </p:sp>
      <p:sp>
        <p:nvSpPr>
          <p:cNvPr id="166" name="Freeform 7">
            <a:extLst>
              <a:ext uri="{FF2B5EF4-FFF2-40B4-BE49-F238E27FC236}">
                <a16:creationId xmlns:a16="http://schemas.microsoft.com/office/drawing/2014/main" id="{B487A439-B4CF-19BD-8EC0-ADC54A19232E}"/>
              </a:ext>
            </a:extLst>
          </p:cNvPr>
          <p:cNvSpPr/>
          <p:nvPr/>
        </p:nvSpPr>
        <p:spPr>
          <a:xfrm>
            <a:off x="6288474" y="4185615"/>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ITOM Governance</a:t>
            </a:r>
          </a:p>
        </p:txBody>
      </p:sp>
      <p:sp>
        <p:nvSpPr>
          <p:cNvPr id="167" name="Freeform 7">
            <a:extLst>
              <a:ext uri="{FF2B5EF4-FFF2-40B4-BE49-F238E27FC236}">
                <a16:creationId xmlns:a16="http://schemas.microsoft.com/office/drawing/2014/main" id="{A6B4B145-EE96-4494-070D-DEF80C99A0C4}"/>
              </a:ext>
            </a:extLst>
          </p:cNvPr>
          <p:cNvSpPr/>
          <p:nvPr/>
        </p:nvSpPr>
        <p:spPr>
          <a:xfrm>
            <a:off x="6294166" y="4781381"/>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ITOM Visibility</a:t>
            </a:r>
          </a:p>
        </p:txBody>
      </p:sp>
      <p:sp>
        <p:nvSpPr>
          <p:cNvPr id="168" name="Freeform 5">
            <a:extLst>
              <a:ext uri="{FF2B5EF4-FFF2-40B4-BE49-F238E27FC236}">
                <a16:creationId xmlns:a16="http://schemas.microsoft.com/office/drawing/2014/main" id="{CD00F9E2-5D9A-F093-A121-6DAC1913F9A5}"/>
              </a:ext>
            </a:extLst>
          </p:cNvPr>
          <p:cNvSpPr/>
          <p:nvPr/>
        </p:nvSpPr>
        <p:spPr>
          <a:xfrm>
            <a:off x="6288474" y="4538894"/>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tx2"/>
          </a:solidFill>
          <a:ln>
            <a:solidFill>
              <a:schemeClr val="tx2"/>
            </a:solidFill>
          </a:ln>
        </p:spPr>
        <p:style>
          <a:lnRef idx="1">
            <a:schemeClr val="accent2"/>
          </a:lnRef>
          <a:fillRef idx="2">
            <a:schemeClr val="accent2"/>
          </a:fillRef>
          <a:effectRef idx="1">
            <a:schemeClr val="accent2"/>
          </a:effectRef>
          <a:fontRef idx="minor">
            <a:schemeClr val="dk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accent1"/>
                </a:solidFill>
                <a:latin typeface="Century Gothic" panose="020F0302020204030204"/>
              </a:rPr>
              <a:t>ITOM – IoT Professional</a:t>
            </a:r>
          </a:p>
        </p:txBody>
      </p:sp>
      <p:sp>
        <p:nvSpPr>
          <p:cNvPr id="169" name="Freeform 7">
            <a:extLst>
              <a:ext uri="{FF2B5EF4-FFF2-40B4-BE49-F238E27FC236}">
                <a16:creationId xmlns:a16="http://schemas.microsoft.com/office/drawing/2014/main" id="{23ED38C5-F461-A892-2571-80963604AB9F}"/>
              </a:ext>
            </a:extLst>
          </p:cNvPr>
          <p:cNvSpPr/>
          <p:nvPr/>
        </p:nvSpPr>
        <p:spPr>
          <a:xfrm>
            <a:off x="6288474" y="4987000"/>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ITOM Health</a:t>
            </a:r>
          </a:p>
        </p:txBody>
      </p:sp>
      <p:sp>
        <p:nvSpPr>
          <p:cNvPr id="170" name="Freeform 7">
            <a:extLst>
              <a:ext uri="{FF2B5EF4-FFF2-40B4-BE49-F238E27FC236}">
                <a16:creationId xmlns:a16="http://schemas.microsoft.com/office/drawing/2014/main" id="{FDC5C6A9-DE14-7278-3190-4CAE6E8F1016}"/>
              </a:ext>
            </a:extLst>
          </p:cNvPr>
          <p:cNvSpPr/>
          <p:nvPr/>
        </p:nvSpPr>
        <p:spPr>
          <a:xfrm>
            <a:off x="6288474" y="5204361"/>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PA for ITOM</a:t>
            </a:r>
          </a:p>
        </p:txBody>
      </p:sp>
      <p:sp>
        <p:nvSpPr>
          <p:cNvPr id="171" name="Freeform 7">
            <a:extLst>
              <a:ext uri="{FF2B5EF4-FFF2-40B4-BE49-F238E27FC236}">
                <a16:creationId xmlns:a16="http://schemas.microsoft.com/office/drawing/2014/main" id="{AD96C34C-BF20-95B1-6118-15638467B6D7}"/>
              </a:ext>
            </a:extLst>
          </p:cNvPr>
          <p:cNvSpPr/>
          <p:nvPr/>
        </p:nvSpPr>
        <p:spPr>
          <a:xfrm>
            <a:off x="6288474" y="5422730"/>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App Engine Starter 5</a:t>
            </a:r>
          </a:p>
        </p:txBody>
      </p:sp>
      <p:sp>
        <p:nvSpPr>
          <p:cNvPr id="172" name="Freeform 5">
            <a:extLst>
              <a:ext uri="{FF2B5EF4-FFF2-40B4-BE49-F238E27FC236}">
                <a16:creationId xmlns:a16="http://schemas.microsoft.com/office/drawing/2014/main" id="{D21ACBE4-1E29-21F7-CD2F-83D9B07961E3}"/>
              </a:ext>
            </a:extLst>
          </p:cNvPr>
          <p:cNvSpPr/>
          <p:nvPr/>
        </p:nvSpPr>
        <p:spPr>
          <a:xfrm>
            <a:off x="7683150" y="2682972"/>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App Engine Starter 5</a:t>
            </a:r>
          </a:p>
        </p:txBody>
      </p:sp>
      <p:sp>
        <p:nvSpPr>
          <p:cNvPr id="173" name="Freeform 7">
            <a:extLst>
              <a:ext uri="{FF2B5EF4-FFF2-40B4-BE49-F238E27FC236}">
                <a16:creationId xmlns:a16="http://schemas.microsoft.com/office/drawing/2014/main" id="{2B83ED8A-E746-2406-7A3E-C8C413D3787F}"/>
              </a:ext>
            </a:extLst>
          </p:cNvPr>
          <p:cNvSpPr/>
          <p:nvPr/>
        </p:nvSpPr>
        <p:spPr>
          <a:xfrm>
            <a:off x="9228576" y="3353103"/>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App Engine Starter 5</a:t>
            </a:r>
          </a:p>
        </p:txBody>
      </p:sp>
      <p:sp>
        <p:nvSpPr>
          <p:cNvPr id="174" name="Freeform 7">
            <a:extLst>
              <a:ext uri="{FF2B5EF4-FFF2-40B4-BE49-F238E27FC236}">
                <a16:creationId xmlns:a16="http://schemas.microsoft.com/office/drawing/2014/main" id="{7F3417DE-F1ED-AB83-A6D3-C93069223842}"/>
              </a:ext>
            </a:extLst>
          </p:cNvPr>
          <p:cNvSpPr/>
          <p:nvPr/>
        </p:nvSpPr>
        <p:spPr>
          <a:xfrm>
            <a:off x="10616189" y="3545562"/>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App Engine Starter 5</a:t>
            </a:r>
          </a:p>
        </p:txBody>
      </p:sp>
      <p:sp>
        <p:nvSpPr>
          <p:cNvPr id="175" name="Freeform 7">
            <a:extLst>
              <a:ext uri="{FF2B5EF4-FFF2-40B4-BE49-F238E27FC236}">
                <a16:creationId xmlns:a16="http://schemas.microsoft.com/office/drawing/2014/main" id="{42E2ADF9-2C6F-822D-444D-17E1D2CBE457}"/>
              </a:ext>
            </a:extLst>
          </p:cNvPr>
          <p:cNvSpPr/>
          <p:nvPr/>
        </p:nvSpPr>
        <p:spPr>
          <a:xfrm>
            <a:off x="10616189" y="4327260"/>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App Engine Starter 5</a:t>
            </a:r>
          </a:p>
        </p:txBody>
      </p:sp>
      <p:grpSp>
        <p:nvGrpSpPr>
          <p:cNvPr id="121" name="Group 120">
            <a:extLst>
              <a:ext uri="{FF2B5EF4-FFF2-40B4-BE49-F238E27FC236}">
                <a16:creationId xmlns:a16="http://schemas.microsoft.com/office/drawing/2014/main" id="{BA169120-BCE8-455D-4EA0-6D3FC487557D}"/>
              </a:ext>
            </a:extLst>
          </p:cNvPr>
          <p:cNvGrpSpPr>
            <a:grpSpLocks noChangeAspect="1"/>
          </p:cNvGrpSpPr>
          <p:nvPr/>
        </p:nvGrpSpPr>
        <p:grpSpPr>
          <a:xfrm>
            <a:off x="10257484" y="1372714"/>
            <a:ext cx="537839" cy="418613"/>
            <a:chOff x="9501920" y="-1787398"/>
            <a:chExt cx="537839" cy="418613"/>
          </a:xfrm>
        </p:grpSpPr>
        <p:sp>
          <p:nvSpPr>
            <p:cNvPr id="122" name="Freeform: Shape 455">
              <a:extLst>
                <a:ext uri="{FF2B5EF4-FFF2-40B4-BE49-F238E27FC236}">
                  <a16:creationId xmlns:a16="http://schemas.microsoft.com/office/drawing/2014/main" id="{390C7F68-DFCD-58D2-D990-2D788B61D4ED}"/>
                </a:ext>
              </a:extLst>
            </p:cNvPr>
            <p:cNvSpPr/>
            <p:nvPr/>
          </p:nvSpPr>
          <p:spPr>
            <a:xfrm>
              <a:off x="9501920" y="-1638083"/>
              <a:ext cx="536864" cy="147205"/>
            </a:xfrm>
            <a:custGeom>
              <a:avLst/>
              <a:gdLst>
                <a:gd name="connsiteX0" fmla="*/ 372341 w 536864"/>
                <a:gd name="connsiteY0" fmla="*/ 69273 h 147205"/>
                <a:gd name="connsiteX1" fmla="*/ 536864 w 536864"/>
                <a:gd name="connsiteY1" fmla="*/ 69273 h 147205"/>
                <a:gd name="connsiteX2" fmla="*/ 454602 w 536864"/>
                <a:gd name="connsiteY2" fmla="*/ 147205 h 147205"/>
                <a:gd name="connsiteX3" fmla="*/ 372341 w 536864"/>
                <a:gd name="connsiteY3" fmla="*/ 69273 h 147205"/>
                <a:gd name="connsiteX4" fmla="*/ 0 w 536864"/>
                <a:gd name="connsiteY4" fmla="*/ 0 h 147205"/>
                <a:gd name="connsiteX5" fmla="*/ 164523 w 536864"/>
                <a:gd name="connsiteY5" fmla="*/ 0 h 147205"/>
                <a:gd name="connsiteX6" fmla="*/ 82261 w 536864"/>
                <a:gd name="connsiteY6" fmla="*/ 77932 h 147205"/>
                <a:gd name="connsiteX7" fmla="*/ 0 w 536864"/>
                <a:gd name="connsiteY7" fmla="*/ 0 h 147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6864" h="147205">
                  <a:moveTo>
                    <a:pt x="372341" y="69273"/>
                  </a:moveTo>
                  <a:lnTo>
                    <a:pt x="536864" y="69273"/>
                  </a:lnTo>
                  <a:cubicBezTo>
                    <a:pt x="536864" y="112568"/>
                    <a:pt x="499630" y="147205"/>
                    <a:pt x="454602" y="147205"/>
                  </a:cubicBezTo>
                  <a:cubicBezTo>
                    <a:pt x="409575" y="147205"/>
                    <a:pt x="372341" y="112568"/>
                    <a:pt x="372341" y="69273"/>
                  </a:cubicBezTo>
                  <a:close/>
                  <a:moveTo>
                    <a:pt x="0" y="0"/>
                  </a:moveTo>
                  <a:lnTo>
                    <a:pt x="164523" y="0"/>
                  </a:lnTo>
                  <a:cubicBezTo>
                    <a:pt x="164523" y="43295"/>
                    <a:pt x="127289" y="77932"/>
                    <a:pt x="82261" y="77932"/>
                  </a:cubicBezTo>
                  <a:cubicBezTo>
                    <a:pt x="37234" y="77932"/>
                    <a:pt x="0" y="43295"/>
                    <a:pt x="0" y="0"/>
                  </a:cubicBezTo>
                  <a:close/>
                </a:path>
              </a:pathLst>
            </a:custGeom>
            <a:solidFill>
              <a:srgbClr val="62D84E"/>
            </a:solidFill>
            <a:ln w="8653" cap="flat">
              <a:noFill/>
              <a:prstDash val="solid"/>
              <a:miter/>
            </a:ln>
          </p:spPr>
          <p:txBody>
            <a:bodyPr rtlCol="0" anchor="ctr"/>
            <a:lstStyle/>
            <a:p>
              <a:endParaRPr lang="en-US"/>
            </a:p>
          </p:txBody>
        </p:sp>
        <p:sp>
          <p:nvSpPr>
            <p:cNvPr id="123" name="Freeform: Shape 180">
              <a:extLst>
                <a:ext uri="{FF2B5EF4-FFF2-40B4-BE49-F238E27FC236}">
                  <a16:creationId xmlns:a16="http://schemas.microsoft.com/office/drawing/2014/main" id="{63E44EDD-4669-6E23-63D3-37D156486DF3}"/>
                </a:ext>
              </a:extLst>
            </p:cNvPr>
            <p:cNvSpPr/>
            <p:nvPr/>
          </p:nvSpPr>
          <p:spPr>
            <a:xfrm>
              <a:off x="9502407" y="-1787398"/>
              <a:ext cx="537352" cy="418613"/>
            </a:xfrm>
            <a:custGeom>
              <a:avLst/>
              <a:gdLst>
                <a:gd name="connsiteX0" fmla="*/ 526852 w 537352"/>
                <a:gd name="connsiteY0" fmla="*/ 109484 h 418613"/>
                <a:gd name="connsiteX1" fmla="*/ 15965 w 537352"/>
                <a:gd name="connsiteY1" fmla="*/ 379 h 418613"/>
                <a:gd name="connsiteX2" fmla="*/ 379 w 537352"/>
                <a:gd name="connsiteY2" fmla="*/ 10770 h 418613"/>
                <a:gd name="connsiteX3" fmla="*/ 10770 w 537352"/>
                <a:gd name="connsiteY3" fmla="*/ 26356 h 418613"/>
                <a:gd name="connsiteX4" fmla="*/ 69652 w 537352"/>
                <a:gd name="connsiteY4" fmla="*/ 39345 h 418613"/>
                <a:gd name="connsiteX5" fmla="*/ 69652 w 537352"/>
                <a:gd name="connsiteY5" fmla="*/ 150181 h 418613"/>
                <a:gd name="connsiteX6" fmla="*/ 95629 w 537352"/>
                <a:gd name="connsiteY6" fmla="*/ 150181 h 418613"/>
                <a:gd name="connsiteX7" fmla="*/ 95629 w 537352"/>
                <a:gd name="connsiteY7" fmla="*/ 44541 h 418613"/>
                <a:gd name="connsiteX8" fmla="*/ 253224 w 537352"/>
                <a:gd name="connsiteY8" fmla="*/ 78311 h 418613"/>
                <a:gd name="connsiteX9" fmla="*/ 152779 w 537352"/>
                <a:gd name="connsiteY9" fmla="*/ 402161 h 418613"/>
                <a:gd name="connsiteX10" fmla="*/ 154511 w 537352"/>
                <a:gd name="connsiteY10" fmla="*/ 413418 h 418613"/>
                <a:gd name="connsiteX11" fmla="*/ 164902 w 537352"/>
                <a:gd name="connsiteY11" fmla="*/ 418613 h 418613"/>
                <a:gd name="connsiteX12" fmla="*/ 372720 w 537352"/>
                <a:gd name="connsiteY12" fmla="*/ 418613 h 418613"/>
                <a:gd name="connsiteX13" fmla="*/ 383111 w 537352"/>
                <a:gd name="connsiteY13" fmla="*/ 413418 h 418613"/>
                <a:gd name="connsiteX14" fmla="*/ 384843 w 537352"/>
                <a:gd name="connsiteY14" fmla="*/ 402161 h 418613"/>
                <a:gd name="connsiteX15" fmla="*/ 286995 w 537352"/>
                <a:gd name="connsiteY15" fmla="*/ 86104 h 418613"/>
                <a:gd name="connsiteX16" fmla="*/ 441993 w 537352"/>
                <a:gd name="connsiteY16" fmla="*/ 119008 h 418613"/>
                <a:gd name="connsiteX17" fmla="*/ 441993 w 537352"/>
                <a:gd name="connsiteY17" fmla="*/ 219454 h 418613"/>
                <a:gd name="connsiteX18" fmla="*/ 467970 w 537352"/>
                <a:gd name="connsiteY18" fmla="*/ 219454 h 418613"/>
                <a:gd name="connsiteX19" fmla="*/ 467970 w 537352"/>
                <a:gd name="connsiteY19" fmla="*/ 124204 h 418613"/>
                <a:gd name="connsiteX20" fmla="*/ 521656 w 537352"/>
                <a:gd name="connsiteY20" fmla="*/ 135461 h 418613"/>
                <a:gd name="connsiteX21" fmla="*/ 524254 w 537352"/>
                <a:gd name="connsiteY21" fmla="*/ 135461 h 418613"/>
                <a:gd name="connsiteX22" fmla="*/ 537243 w 537352"/>
                <a:gd name="connsiteY22" fmla="*/ 125070 h 418613"/>
                <a:gd name="connsiteX23" fmla="*/ 526852 w 537352"/>
                <a:gd name="connsiteY23" fmla="*/ 109484 h 418613"/>
                <a:gd name="connsiteX24" fmla="*/ 182220 w 537352"/>
                <a:gd name="connsiteY24" fmla="*/ 391770 h 418613"/>
                <a:gd name="connsiteX25" fmla="*/ 268811 w 537352"/>
                <a:gd name="connsiteY25" fmla="*/ 113813 h 418613"/>
                <a:gd name="connsiteX26" fmla="*/ 355402 w 537352"/>
                <a:gd name="connsiteY26" fmla="*/ 391770 h 418613"/>
                <a:gd name="connsiteX27" fmla="*/ 182220 w 537352"/>
                <a:gd name="connsiteY27" fmla="*/ 391770 h 41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7352" h="418613">
                  <a:moveTo>
                    <a:pt x="526852" y="109484"/>
                  </a:moveTo>
                  <a:lnTo>
                    <a:pt x="15965" y="379"/>
                  </a:lnTo>
                  <a:cubicBezTo>
                    <a:pt x="9038" y="-1353"/>
                    <a:pt x="2111" y="2977"/>
                    <a:pt x="379" y="10770"/>
                  </a:cubicBezTo>
                  <a:cubicBezTo>
                    <a:pt x="-1353" y="17697"/>
                    <a:pt x="2977" y="24624"/>
                    <a:pt x="10770" y="26356"/>
                  </a:cubicBezTo>
                  <a:lnTo>
                    <a:pt x="69652" y="39345"/>
                  </a:lnTo>
                  <a:lnTo>
                    <a:pt x="69652" y="150181"/>
                  </a:lnTo>
                  <a:lnTo>
                    <a:pt x="95629" y="150181"/>
                  </a:lnTo>
                  <a:lnTo>
                    <a:pt x="95629" y="44541"/>
                  </a:lnTo>
                  <a:lnTo>
                    <a:pt x="253224" y="78311"/>
                  </a:lnTo>
                  <a:lnTo>
                    <a:pt x="152779" y="402161"/>
                  </a:lnTo>
                  <a:cubicBezTo>
                    <a:pt x="151913" y="406490"/>
                    <a:pt x="151913" y="410820"/>
                    <a:pt x="154511" y="413418"/>
                  </a:cubicBezTo>
                  <a:cubicBezTo>
                    <a:pt x="157109" y="416015"/>
                    <a:pt x="160572" y="418613"/>
                    <a:pt x="164902" y="418613"/>
                  </a:cubicBezTo>
                  <a:lnTo>
                    <a:pt x="372720" y="418613"/>
                  </a:lnTo>
                  <a:cubicBezTo>
                    <a:pt x="377050" y="418613"/>
                    <a:pt x="380513" y="416881"/>
                    <a:pt x="383111" y="413418"/>
                  </a:cubicBezTo>
                  <a:cubicBezTo>
                    <a:pt x="385709" y="409954"/>
                    <a:pt x="386575" y="405624"/>
                    <a:pt x="384843" y="402161"/>
                  </a:cubicBezTo>
                  <a:lnTo>
                    <a:pt x="286995" y="86104"/>
                  </a:lnTo>
                  <a:lnTo>
                    <a:pt x="441993" y="119008"/>
                  </a:lnTo>
                  <a:lnTo>
                    <a:pt x="441993" y="219454"/>
                  </a:lnTo>
                  <a:lnTo>
                    <a:pt x="467970" y="219454"/>
                  </a:lnTo>
                  <a:lnTo>
                    <a:pt x="467970" y="124204"/>
                  </a:lnTo>
                  <a:lnTo>
                    <a:pt x="521656" y="135461"/>
                  </a:lnTo>
                  <a:cubicBezTo>
                    <a:pt x="522522" y="135461"/>
                    <a:pt x="523388" y="135461"/>
                    <a:pt x="524254" y="135461"/>
                  </a:cubicBezTo>
                  <a:cubicBezTo>
                    <a:pt x="530315" y="135461"/>
                    <a:pt x="535511" y="131131"/>
                    <a:pt x="537243" y="125070"/>
                  </a:cubicBezTo>
                  <a:cubicBezTo>
                    <a:pt x="538109" y="118143"/>
                    <a:pt x="533779" y="111215"/>
                    <a:pt x="526852" y="109484"/>
                  </a:cubicBezTo>
                  <a:close/>
                  <a:moveTo>
                    <a:pt x="182220" y="391770"/>
                  </a:moveTo>
                  <a:lnTo>
                    <a:pt x="268811" y="113813"/>
                  </a:lnTo>
                  <a:lnTo>
                    <a:pt x="355402" y="391770"/>
                  </a:lnTo>
                  <a:lnTo>
                    <a:pt x="182220" y="391770"/>
                  </a:lnTo>
                  <a:close/>
                </a:path>
              </a:pathLst>
            </a:custGeom>
            <a:solidFill>
              <a:schemeClr val="tx1"/>
            </a:solidFill>
            <a:ln w="8653" cap="flat">
              <a:noFill/>
              <a:prstDash val="solid"/>
              <a:miter/>
            </a:ln>
          </p:spPr>
          <p:txBody>
            <a:bodyPr rtlCol="0" anchor="ctr"/>
            <a:lstStyle/>
            <a:p>
              <a:endParaRPr lang="en-US"/>
            </a:p>
          </p:txBody>
        </p:sp>
      </p:grpSp>
      <p:grpSp>
        <p:nvGrpSpPr>
          <p:cNvPr id="125" name="Group 124">
            <a:extLst>
              <a:ext uri="{FF2B5EF4-FFF2-40B4-BE49-F238E27FC236}">
                <a16:creationId xmlns:a16="http://schemas.microsoft.com/office/drawing/2014/main" id="{EE3BFE53-3052-7A38-E378-F6DEB65A0013}"/>
              </a:ext>
            </a:extLst>
          </p:cNvPr>
          <p:cNvGrpSpPr>
            <a:grpSpLocks noChangeAspect="1"/>
          </p:cNvGrpSpPr>
          <p:nvPr/>
        </p:nvGrpSpPr>
        <p:grpSpPr>
          <a:xfrm>
            <a:off x="1430117" y="1331848"/>
            <a:ext cx="543570" cy="533400"/>
            <a:chOff x="769522" y="1692364"/>
            <a:chExt cx="543570" cy="533400"/>
          </a:xfrm>
        </p:grpSpPr>
        <p:sp>
          <p:nvSpPr>
            <p:cNvPr id="126" name="Freeform: Shape 475">
              <a:extLst>
                <a:ext uri="{FF2B5EF4-FFF2-40B4-BE49-F238E27FC236}">
                  <a16:creationId xmlns:a16="http://schemas.microsoft.com/office/drawing/2014/main" id="{E4CE3E56-4EB5-F2F1-2F32-7980C2712A31}"/>
                </a:ext>
              </a:extLst>
            </p:cNvPr>
            <p:cNvSpPr/>
            <p:nvPr/>
          </p:nvSpPr>
          <p:spPr>
            <a:xfrm>
              <a:off x="1121303" y="2020544"/>
              <a:ext cx="191789" cy="205220"/>
            </a:xfrm>
            <a:custGeom>
              <a:avLst/>
              <a:gdLst>
                <a:gd name="connsiteX0" fmla="*/ 126201 w 191789"/>
                <a:gd name="connsiteY0" fmla="*/ 103043 h 205220"/>
                <a:gd name="connsiteX1" fmla="*/ 95029 w 191789"/>
                <a:gd name="connsiteY1" fmla="*/ 134216 h 205220"/>
                <a:gd name="connsiteX2" fmla="*/ 63856 w 191789"/>
                <a:gd name="connsiteY2" fmla="*/ 103043 h 205220"/>
                <a:gd name="connsiteX3" fmla="*/ 95029 w 191789"/>
                <a:gd name="connsiteY3" fmla="*/ 71870 h 205220"/>
                <a:gd name="connsiteX4" fmla="*/ 126201 w 191789"/>
                <a:gd name="connsiteY4" fmla="*/ 103043 h 205220"/>
                <a:gd name="connsiteX5" fmla="*/ 178156 w 191789"/>
                <a:gd name="connsiteY5" fmla="*/ 162791 h 205220"/>
                <a:gd name="connsiteX6" fmla="*/ 189413 w 191789"/>
                <a:gd name="connsiteY6" fmla="*/ 143741 h 205220"/>
                <a:gd name="connsiteX7" fmla="*/ 187681 w 191789"/>
                <a:gd name="connsiteY7" fmla="*/ 132484 h 205220"/>
                <a:gd name="connsiteX8" fmla="*/ 174692 w 191789"/>
                <a:gd name="connsiteY8" fmla="*/ 121227 h 205220"/>
                <a:gd name="connsiteX9" fmla="*/ 177290 w 191789"/>
                <a:gd name="connsiteY9" fmla="*/ 102177 h 205220"/>
                <a:gd name="connsiteX10" fmla="*/ 175558 w 191789"/>
                <a:gd name="connsiteY10" fmla="*/ 83993 h 205220"/>
                <a:gd name="connsiteX11" fmla="*/ 188547 w 191789"/>
                <a:gd name="connsiteY11" fmla="*/ 72736 h 205220"/>
                <a:gd name="connsiteX12" fmla="*/ 190279 w 191789"/>
                <a:gd name="connsiteY12" fmla="*/ 61479 h 205220"/>
                <a:gd name="connsiteX13" fmla="*/ 179888 w 191789"/>
                <a:gd name="connsiteY13" fmla="*/ 42429 h 205220"/>
                <a:gd name="connsiteX14" fmla="*/ 168631 w 191789"/>
                <a:gd name="connsiteY14" fmla="*/ 38100 h 205220"/>
                <a:gd name="connsiteX15" fmla="*/ 152179 w 191789"/>
                <a:gd name="connsiteY15" fmla="*/ 43295 h 205220"/>
                <a:gd name="connsiteX16" fmla="*/ 119274 w 191789"/>
                <a:gd name="connsiteY16" fmla="*/ 24245 h 205220"/>
                <a:gd name="connsiteX17" fmla="*/ 115810 w 191789"/>
                <a:gd name="connsiteY17" fmla="*/ 7793 h 205220"/>
                <a:gd name="connsiteX18" fmla="*/ 107151 w 191789"/>
                <a:gd name="connsiteY18" fmla="*/ 0 h 205220"/>
                <a:gd name="connsiteX19" fmla="*/ 85504 w 191789"/>
                <a:gd name="connsiteY19" fmla="*/ 0 h 205220"/>
                <a:gd name="connsiteX20" fmla="*/ 76845 w 191789"/>
                <a:gd name="connsiteY20" fmla="*/ 7793 h 205220"/>
                <a:gd name="connsiteX21" fmla="*/ 73381 w 191789"/>
                <a:gd name="connsiteY21" fmla="*/ 24245 h 205220"/>
                <a:gd name="connsiteX22" fmla="*/ 40476 w 191789"/>
                <a:gd name="connsiteY22" fmla="*/ 43295 h 205220"/>
                <a:gd name="connsiteX23" fmla="*/ 24024 w 191789"/>
                <a:gd name="connsiteY23" fmla="*/ 38100 h 205220"/>
                <a:gd name="connsiteX24" fmla="*/ 12767 w 191789"/>
                <a:gd name="connsiteY24" fmla="*/ 42429 h 205220"/>
                <a:gd name="connsiteX25" fmla="*/ 1510 w 191789"/>
                <a:gd name="connsiteY25" fmla="*/ 61479 h 205220"/>
                <a:gd name="connsiteX26" fmla="*/ 3242 w 191789"/>
                <a:gd name="connsiteY26" fmla="*/ 72736 h 205220"/>
                <a:gd name="connsiteX27" fmla="*/ 16231 w 191789"/>
                <a:gd name="connsiteY27" fmla="*/ 83993 h 205220"/>
                <a:gd name="connsiteX28" fmla="*/ 13633 w 191789"/>
                <a:gd name="connsiteY28" fmla="*/ 102177 h 205220"/>
                <a:gd name="connsiteX29" fmla="*/ 16231 w 191789"/>
                <a:gd name="connsiteY29" fmla="*/ 121227 h 205220"/>
                <a:gd name="connsiteX30" fmla="*/ 3242 w 191789"/>
                <a:gd name="connsiteY30" fmla="*/ 132484 h 205220"/>
                <a:gd name="connsiteX31" fmla="*/ 1510 w 191789"/>
                <a:gd name="connsiteY31" fmla="*/ 143741 h 205220"/>
                <a:gd name="connsiteX32" fmla="*/ 11901 w 191789"/>
                <a:gd name="connsiteY32" fmla="*/ 162791 h 205220"/>
                <a:gd name="connsiteX33" fmla="*/ 23158 w 191789"/>
                <a:gd name="connsiteY33" fmla="*/ 167120 h 205220"/>
                <a:gd name="connsiteX34" fmla="*/ 39610 w 191789"/>
                <a:gd name="connsiteY34" fmla="*/ 161925 h 205220"/>
                <a:gd name="connsiteX35" fmla="*/ 71649 w 191789"/>
                <a:gd name="connsiteY35" fmla="*/ 180109 h 205220"/>
                <a:gd name="connsiteX36" fmla="*/ 75113 w 191789"/>
                <a:gd name="connsiteY36" fmla="*/ 197427 h 205220"/>
                <a:gd name="connsiteX37" fmla="*/ 83772 w 191789"/>
                <a:gd name="connsiteY37" fmla="*/ 205220 h 205220"/>
                <a:gd name="connsiteX38" fmla="*/ 105420 w 191789"/>
                <a:gd name="connsiteY38" fmla="*/ 205220 h 205220"/>
                <a:gd name="connsiteX39" fmla="*/ 114079 w 191789"/>
                <a:gd name="connsiteY39" fmla="*/ 197427 h 205220"/>
                <a:gd name="connsiteX40" fmla="*/ 117542 w 191789"/>
                <a:gd name="connsiteY40" fmla="*/ 180109 h 205220"/>
                <a:gd name="connsiteX41" fmla="*/ 149581 w 191789"/>
                <a:gd name="connsiteY41" fmla="*/ 161925 h 205220"/>
                <a:gd name="connsiteX42" fmla="*/ 166033 w 191789"/>
                <a:gd name="connsiteY42" fmla="*/ 167120 h 205220"/>
                <a:gd name="connsiteX43" fmla="*/ 178156 w 191789"/>
                <a:gd name="connsiteY43" fmla="*/ 162791 h 205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1789" h="205220">
                  <a:moveTo>
                    <a:pt x="126201" y="103043"/>
                  </a:moveTo>
                  <a:cubicBezTo>
                    <a:pt x="126201" y="120361"/>
                    <a:pt x="112347" y="134216"/>
                    <a:pt x="95029" y="134216"/>
                  </a:cubicBezTo>
                  <a:cubicBezTo>
                    <a:pt x="77710" y="134216"/>
                    <a:pt x="63856" y="120361"/>
                    <a:pt x="63856" y="103043"/>
                  </a:cubicBezTo>
                  <a:cubicBezTo>
                    <a:pt x="63856" y="85725"/>
                    <a:pt x="77710" y="71870"/>
                    <a:pt x="95029" y="71870"/>
                  </a:cubicBezTo>
                  <a:cubicBezTo>
                    <a:pt x="112347" y="71870"/>
                    <a:pt x="126201" y="85725"/>
                    <a:pt x="126201" y="103043"/>
                  </a:cubicBezTo>
                  <a:close/>
                  <a:moveTo>
                    <a:pt x="178156" y="162791"/>
                  </a:moveTo>
                  <a:lnTo>
                    <a:pt x="189413" y="143741"/>
                  </a:lnTo>
                  <a:cubicBezTo>
                    <a:pt x="192010" y="140277"/>
                    <a:pt x="191145" y="135082"/>
                    <a:pt x="187681" y="132484"/>
                  </a:cubicBezTo>
                  <a:lnTo>
                    <a:pt x="174692" y="121227"/>
                  </a:lnTo>
                  <a:cubicBezTo>
                    <a:pt x="176424" y="115166"/>
                    <a:pt x="177290" y="109104"/>
                    <a:pt x="177290" y="102177"/>
                  </a:cubicBezTo>
                  <a:cubicBezTo>
                    <a:pt x="177290" y="96116"/>
                    <a:pt x="176424" y="90054"/>
                    <a:pt x="175558" y="83993"/>
                  </a:cubicBezTo>
                  <a:lnTo>
                    <a:pt x="188547" y="72736"/>
                  </a:lnTo>
                  <a:cubicBezTo>
                    <a:pt x="192010" y="70139"/>
                    <a:pt x="192876" y="64943"/>
                    <a:pt x="190279" y="61479"/>
                  </a:cubicBezTo>
                  <a:lnTo>
                    <a:pt x="179888" y="42429"/>
                  </a:lnTo>
                  <a:cubicBezTo>
                    <a:pt x="177290" y="38966"/>
                    <a:pt x="172960" y="37234"/>
                    <a:pt x="168631" y="38100"/>
                  </a:cubicBezTo>
                  <a:lnTo>
                    <a:pt x="152179" y="43295"/>
                  </a:lnTo>
                  <a:cubicBezTo>
                    <a:pt x="142654" y="34636"/>
                    <a:pt x="131397" y="27709"/>
                    <a:pt x="119274" y="24245"/>
                  </a:cubicBezTo>
                  <a:lnTo>
                    <a:pt x="115810" y="7793"/>
                  </a:lnTo>
                  <a:cubicBezTo>
                    <a:pt x="114945" y="3464"/>
                    <a:pt x="111481" y="0"/>
                    <a:pt x="107151" y="0"/>
                  </a:cubicBezTo>
                  <a:lnTo>
                    <a:pt x="85504" y="0"/>
                  </a:lnTo>
                  <a:cubicBezTo>
                    <a:pt x="81174" y="0"/>
                    <a:pt x="77710" y="3464"/>
                    <a:pt x="76845" y="7793"/>
                  </a:cubicBezTo>
                  <a:lnTo>
                    <a:pt x="73381" y="24245"/>
                  </a:lnTo>
                  <a:cubicBezTo>
                    <a:pt x="61258" y="27709"/>
                    <a:pt x="50001" y="34636"/>
                    <a:pt x="40476" y="43295"/>
                  </a:cubicBezTo>
                  <a:lnTo>
                    <a:pt x="24024" y="38100"/>
                  </a:lnTo>
                  <a:cubicBezTo>
                    <a:pt x="19694" y="36368"/>
                    <a:pt x="15365" y="38100"/>
                    <a:pt x="12767" y="42429"/>
                  </a:cubicBezTo>
                  <a:lnTo>
                    <a:pt x="1510" y="61479"/>
                  </a:lnTo>
                  <a:cubicBezTo>
                    <a:pt x="-1087" y="64943"/>
                    <a:pt x="-221" y="70139"/>
                    <a:pt x="3242" y="72736"/>
                  </a:cubicBezTo>
                  <a:lnTo>
                    <a:pt x="16231" y="83993"/>
                  </a:lnTo>
                  <a:cubicBezTo>
                    <a:pt x="14499" y="90054"/>
                    <a:pt x="13633" y="96116"/>
                    <a:pt x="13633" y="102177"/>
                  </a:cubicBezTo>
                  <a:cubicBezTo>
                    <a:pt x="13633" y="109104"/>
                    <a:pt x="14499" y="115166"/>
                    <a:pt x="16231" y="121227"/>
                  </a:cubicBezTo>
                  <a:lnTo>
                    <a:pt x="3242" y="132484"/>
                  </a:lnTo>
                  <a:cubicBezTo>
                    <a:pt x="-221" y="135082"/>
                    <a:pt x="-1087" y="140277"/>
                    <a:pt x="1510" y="143741"/>
                  </a:cubicBezTo>
                  <a:lnTo>
                    <a:pt x="11901" y="162791"/>
                  </a:lnTo>
                  <a:cubicBezTo>
                    <a:pt x="14499" y="166255"/>
                    <a:pt x="18829" y="167986"/>
                    <a:pt x="23158" y="167120"/>
                  </a:cubicBezTo>
                  <a:lnTo>
                    <a:pt x="39610" y="161925"/>
                  </a:lnTo>
                  <a:cubicBezTo>
                    <a:pt x="48270" y="170584"/>
                    <a:pt x="59526" y="176645"/>
                    <a:pt x="71649" y="180109"/>
                  </a:cubicBezTo>
                  <a:lnTo>
                    <a:pt x="75113" y="197427"/>
                  </a:lnTo>
                  <a:cubicBezTo>
                    <a:pt x="75979" y="201757"/>
                    <a:pt x="79442" y="205220"/>
                    <a:pt x="83772" y="205220"/>
                  </a:cubicBezTo>
                  <a:lnTo>
                    <a:pt x="105420" y="205220"/>
                  </a:lnTo>
                  <a:cubicBezTo>
                    <a:pt x="109749" y="205220"/>
                    <a:pt x="113213" y="201757"/>
                    <a:pt x="114079" y="197427"/>
                  </a:cubicBezTo>
                  <a:lnTo>
                    <a:pt x="117542" y="180109"/>
                  </a:lnTo>
                  <a:cubicBezTo>
                    <a:pt x="129665" y="176645"/>
                    <a:pt x="140922" y="169718"/>
                    <a:pt x="149581" y="161925"/>
                  </a:cubicBezTo>
                  <a:lnTo>
                    <a:pt x="166033" y="167120"/>
                  </a:lnTo>
                  <a:cubicBezTo>
                    <a:pt x="171229" y="168852"/>
                    <a:pt x="175558" y="167120"/>
                    <a:pt x="178156" y="162791"/>
                  </a:cubicBezTo>
                  <a:close/>
                </a:path>
              </a:pathLst>
            </a:custGeom>
            <a:solidFill>
              <a:srgbClr val="62D84E"/>
            </a:solidFill>
            <a:ln w="8653" cap="flat">
              <a:noFill/>
              <a:prstDash val="solid"/>
              <a:miter/>
            </a:ln>
          </p:spPr>
          <p:txBody>
            <a:bodyPr rtlCol="0" anchor="ctr"/>
            <a:lstStyle/>
            <a:p>
              <a:endParaRPr lang="en-US"/>
            </a:p>
          </p:txBody>
        </p:sp>
        <p:sp>
          <p:nvSpPr>
            <p:cNvPr id="131" name="Freeform: Shape 398">
              <a:extLst>
                <a:ext uri="{FF2B5EF4-FFF2-40B4-BE49-F238E27FC236}">
                  <a16:creationId xmlns:a16="http://schemas.microsoft.com/office/drawing/2014/main" id="{10EF034C-D1AD-1A25-6FA7-19F8E79E4BBC}"/>
                </a:ext>
              </a:extLst>
            </p:cNvPr>
            <p:cNvSpPr/>
            <p:nvPr/>
          </p:nvSpPr>
          <p:spPr>
            <a:xfrm>
              <a:off x="769522" y="1692364"/>
              <a:ext cx="511752" cy="527339"/>
            </a:xfrm>
            <a:custGeom>
              <a:avLst/>
              <a:gdLst>
                <a:gd name="connsiteX0" fmla="*/ 199159 w 511752"/>
                <a:gd name="connsiteY0" fmla="*/ 116898 h 527339"/>
                <a:gd name="connsiteX1" fmla="*/ 211282 w 511752"/>
                <a:gd name="connsiteY1" fmla="*/ 117764 h 527339"/>
                <a:gd name="connsiteX2" fmla="*/ 217343 w 511752"/>
                <a:gd name="connsiteY2" fmla="*/ 129021 h 527339"/>
                <a:gd name="connsiteX3" fmla="*/ 217343 w 511752"/>
                <a:gd name="connsiteY3" fmla="*/ 225137 h 527339"/>
                <a:gd name="connsiteX4" fmla="*/ 295275 w 511752"/>
                <a:gd name="connsiteY4" fmla="*/ 225137 h 527339"/>
                <a:gd name="connsiteX5" fmla="*/ 295275 w 511752"/>
                <a:gd name="connsiteY5" fmla="*/ 129021 h 527339"/>
                <a:gd name="connsiteX6" fmla="*/ 301336 w 511752"/>
                <a:gd name="connsiteY6" fmla="*/ 117764 h 527339"/>
                <a:gd name="connsiteX7" fmla="*/ 313459 w 511752"/>
                <a:gd name="connsiteY7" fmla="*/ 116898 h 527339"/>
                <a:gd name="connsiteX8" fmla="*/ 390525 w 511752"/>
                <a:gd name="connsiteY8" fmla="*/ 237259 h 527339"/>
                <a:gd name="connsiteX9" fmla="*/ 330777 w 511752"/>
                <a:gd name="connsiteY9" fmla="*/ 348962 h 527339"/>
                <a:gd name="connsiteX10" fmla="*/ 328179 w 511752"/>
                <a:gd name="connsiteY10" fmla="*/ 351559 h 527339"/>
                <a:gd name="connsiteX11" fmla="*/ 312593 w 511752"/>
                <a:gd name="connsiteY11" fmla="*/ 389659 h 527339"/>
                <a:gd name="connsiteX12" fmla="*/ 312593 w 511752"/>
                <a:gd name="connsiteY12" fmla="*/ 514350 h 527339"/>
                <a:gd name="connsiteX13" fmla="*/ 299604 w 511752"/>
                <a:gd name="connsiteY13" fmla="*/ 527339 h 527339"/>
                <a:gd name="connsiteX14" fmla="*/ 286616 w 511752"/>
                <a:gd name="connsiteY14" fmla="*/ 514350 h 527339"/>
                <a:gd name="connsiteX15" fmla="*/ 286616 w 511752"/>
                <a:gd name="connsiteY15" fmla="*/ 389659 h 527339"/>
                <a:gd name="connsiteX16" fmla="*/ 309995 w 511752"/>
                <a:gd name="connsiteY16" fmla="*/ 332509 h 527339"/>
                <a:gd name="connsiteX17" fmla="*/ 316057 w 511752"/>
                <a:gd name="connsiteY17" fmla="*/ 327314 h 527339"/>
                <a:gd name="connsiteX18" fmla="*/ 364548 w 511752"/>
                <a:gd name="connsiteY18" fmla="*/ 237259 h 527339"/>
                <a:gd name="connsiteX19" fmla="*/ 321252 w 511752"/>
                <a:gd name="connsiteY19" fmla="*/ 150668 h 527339"/>
                <a:gd name="connsiteX20" fmla="*/ 321252 w 511752"/>
                <a:gd name="connsiteY20" fmla="*/ 237259 h 527339"/>
                <a:gd name="connsiteX21" fmla="*/ 308263 w 511752"/>
                <a:gd name="connsiteY21" fmla="*/ 250248 h 527339"/>
                <a:gd name="connsiteX22" fmla="*/ 204354 w 511752"/>
                <a:gd name="connsiteY22" fmla="*/ 250248 h 527339"/>
                <a:gd name="connsiteX23" fmla="*/ 191366 w 511752"/>
                <a:gd name="connsiteY23" fmla="*/ 237259 h 527339"/>
                <a:gd name="connsiteX24" fmla="*/ 191366 w 511752"/>
                <a:gd name="connsiteY24" fmla="*/ 150668 h 527339"/>
                <a:gd name="connsiteX25" fmla="*/ 148070 w 511752"/>
                <a:gd name="connsiteY25" fmla="*/ 237259 h 527339"/>
                <a:gd name="connsiteX26" fmla="*/ 196561 w 511752"/>
                <a:gd name="connsiteY26" fmla="*/ 327314 h 527339"/>
                <a:gd name="connsiteX27" fmla="*/ 202623 w 511752"/>
                <a:gd name="connsiteY27" fmla="*/ 332509 h 527339"/>
                <a:gd name="connsiteX28" fmla="*/ 226002 w 511752"/>
                <a:gd name="connsiteY28" fmla="*/ 389659 h 527339"/>
                <a:gd name="connsiteX29" fmla="*/ 226002 w 511752"/>
                <a:gd name="connsiteY29" fmla="*/ 514350 h 527339"/>
                <a:gd name="connsiteX30" fmla="*/ 213013 w 511752"/>
                <a:gd name="connsiteY30" fmla="*/ 527339 h 527339"/>
                <a:gd name="connsiteX31" fmla="*/ 200025 w 511752"/>
                <a:gd name="connsiteY31" fmla="*/ 514350 h 527339"/>
                <a:gd name="connsiteX32" fmla="*/ 200025 w 511752"/>
                <a:gd name="connsiteY32" fmla="*/ 389659 h 527339"/>
                <a:gd name="connsiteX33" fmla="*/ 184438 w 511752"/>
                <a:gd name="connsiteY33" fmla="*/ 351559 h 527339"/>
                <a:gd name="connsiteX34" fmla="*/ 181841 w 511752"/>
                <a:gd name="connsiteY34" fmla="*/ 349828 h 527339"/>
                <a:gd name="connsiteX35" fmla="*/ 122093 w 511752"/>
                <a:gd name="connsiteY35" fmla="*/ 238125 h 527339"/>
                <a:gd name="connsiteX36" fmla="*/ 199159 w 511752"/>
                <a:gd name="connsiteY36" fmla="*/ 116898 h 527339"/>
                <a:gd name="connsiteX37" fmla="*/ 255443 w 511752"/>
                <a:gd name="connsiteY37" fmla="*/ 0 h 527339"/>
                <a:gd name="connsiteX38" fmla="*/ 511752 w 511752"/>
                <a:gd name="connsiteY38" fmla="*/ 254577 h 527339"/>
                <a:gd name="connsiteX39" fmla="*/ 509155 w 511752"/>
                <a:gd name="connsiteY39" fmla="*/ 289214 h 527339"/>
                <a:gd name="connsiteX40" fmla="*/ 494434 w 511752"/>
                <a:gd name="connsiteY40" fmla="*/ 300470 h 527339"/>
                <a:gd name="connsiteX41" fmla="*/ 483177 w 511752"/>
                <a:gd name="connsiteY41" fmla="*/ 285750 h 527339"/>
                <a:gd name="connsiteX42" fmla="*/ 484909 w 511752"/>
                <a:gd name="connsiteY42" fmla="*/ 254577 h 527339"/>
                <a:gd name="connsiteX43" fmla="*/ 255443 w 511752"/>
                <a:gd name="connsiteY43" fmla="*/ 25111 h 527339"/>
                <a:gd name="connsiteX44" fmla="*/ 25977 w 511752"/>
                <a:gd name="connsiteY44" fmla="*/ 254577 h 527339"/>
                <a:gd name="connsiteX45" fmla="*/ 133350 w 511752"/>
                <a:gd name="connsiteY45" fmla="*/ 448541 h 527339"/>
                <a:gd name="connsiteX46" fmla="*/ 137680 w 511752"/>
                <a:gd name="connsiteY46" fmla="*/ 466725 h 527339"/>
                <a:gd name="connsiteX47" fmla="*/ 126423 w 511752"/>
                <a:gd name="connsiteY47" fmla="*/ 472786 h 527339"/>
                <a:gd name="connsiteX48" fmla="*/ 119495 w 511752"/>
                <a:gd name="connsiteY48" fmla="*/ 471055 h 527339"/>
                <a:gd name="connsiteX49" fmla="*/ 0 w 511752"/>
                <a:gd name="connsiteY49" fmla="*/ 255443 h 527339"/>
                <a:gd name="connsiteX50" fmla="*/ 255443 w 511752"/>
                <a:gd name="connsiteY50" fmla="*/ 0 h 52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11752" h="527339">
                  <a:moveTo>
                    <a:pt x="199159" y="116898"/>
                  </a:moveTo>
                  <a:cubicBezTo>
                    <a:pt x="202623" y="115166"/>
                    <a:pt x="207818" y="115166"/>
                    <a:pt x="211282" y="117764"/>
                  </a:cubicBezTo>
                  <a:cubicBezTo>
                    <a:pt x="214745" y="120362"/>
                    <a:pt x="217343" y="124691"/>
                    <a:pt x="217343" y="129021"/>
                  </a:cubicBezTo>
                  <a:lnTo>
                    <a:pt x="217343" y="225137"/>
                  </a:lnTo>
                  <a:lnTo>
                    <a:pt x="295275" y="225137"/>
                  </a:lnTo>
                  <a:lnTo>
                    <a:pt x="295275" y="129021"/>
                  </a:lnTo>
                  <a:cubicBezTo>
                    <a:pt x="295275" y="124691"/>
                    <a:pt x="297873" y="120362"/>
                    <a:pt x="301336" y="117764"/>
                  </a:cubicBezTo>
                  <a:cubicBezTo>
                    <a:pt x="304800" y="115166"/>
                    <a:pt x="309129" y="115166"/>
                    <a:pt x="313459" y="116898"/>
                  </a:cubicBezTo>
                  <a:cubicBezTo>
                    <a:pt x="360218" y="139412"/>
                    <a:pt x="389659" y="186171"/>
                    <a:pt x="390525" y="237259"/>
                  </a:cubicBezTo>
                  <a:cubicBezTo>
                    <a:pt x="390525" y="282287"/>
                    <a:pt x="368011" y="323850"/>
                    <a:pt x="330777" y="348962"/>
                  </a:cubicBezTo>
                  <a:cubicBezTo>
                    <a:pt x="329911" y="349828"/>
                    <a:pt x="329045" y="350693"/>
                    <a:pt x="328179" y="351559"/>
                  </a:cubicBezTo>
                  <a:cubicBezTo>
                    <a:pt x="317788" y="361084"/>
                    <a:pt x="312593" y="374939"/>
                    <a:pt x="312593" y="389659"/>
                  </a:cubicBezTo>
                  <a:lnTo>
                    <a:pt x="312593" y="514350"/>
                  </a:lnTo>
                  <a:cubicBezTo>
                    <a:pt x="312593" y="521277"/>
                    <a:pt x="306532" y="527339"/>
                    <a:pt x="299604" y="527339"/>
                  </a:cubicBezTo>
                  <a:cubicBezTo>
                    <a:pt x="292677" y="527339"/>
                    <a:pt x="286616" y="521277"/>
                    <a:pt x="286616" y="514350"/>
                  </a:cubicBezTo>
                  <a:lnTo>
                    <a:pt x="286616" y="389659"/>
                  </a:lnTo>
                  <a:cubicBezTo>
                    <a:pt x="286616" y="368012"/>
                    <a:pt x="295275" y="347230"/>
                    <a:pt x="309995" y="332509"/>
                  </a:cubicBezTo>
                  <a:cubicBezTo>
                    <a:pt x="311727" y="329912"/>
                    <a:pt x="314325" y="329046"/>
                    <a:pt x="316057" y="327314"/>
                  </a:cubicBezTo>
                  <a:cubicBezTo>
                    <a:pt x="346363" y="307398"/>
                    <a:pt x="364548" y="273628"/>
                    <a:pt x="364548" y="237259"/>
                  </a:cubicBezTo>
                  <a:cubicBezTo>
                    <a:pt x="364548" y="202623"/>
                    <a:pt x="348095" y="170584"/>
                    <a:pt x="321252" y="150668"/>
                  </a:cubicBezTo>
                  <a:lnTo>
                    <a:pt x="321252" y="237259"/>
                  </a:lnTo>
                  <a:cubicBezTo>
                    <a:pt x="321252" y="244187"/>
                    <a:pt x="315191" y="250248"/>
                    <a:pt x="308263" y="250248"/>
                  </a:cubicBezTo>
                  <a:lnTo>
                    <a:pt x="204354" y="250248"/>
                  </a:lnTo>
                  <a:cubicBezTo>
                    <a:pt x="197427" y="250248"/>
                    <a:pt x="191366" y="244187"/>
                    <a:pt x="191366" y="237259"/>
                  </a:cubicBezTo>
                  <a:lnTo>
                    <a:pt x="191366" y="150668"/>
                  </a:lnTo>
                  <a:cubicBezTo>
                    <a:pt x="164523" y="170584"/>
                    <a:pt x="148070" y="202623"/>
                    <a:pt x="148070" y="237259"/>
                  </a:cubicBezTo>
                  <a:cubicBezTo>
                    <a:pt x="148070" y="273628"/>
                    <a:pt x="166254" y="307398"/>
                    <a:pt x="196561" y="327314"/>
                  </a:cubicBezTo>
                  <a:cubicBezTo>
                    <a:pt x="198293" y="329046"/>
                    <a:pt x="200025" y="330777"/>
                    <a:pt x="202623" y="332509"/>
                  </a:cubicBezTo>
                  <a:cubicBezTo>
                    <a:pt x="217343" y="347230"/>
                    <a:pt x="226002" y="368012"/>
                    <a:pt x="226002" y="389659"/>
                  </a:cubicBezTo>
                  <a:lnTo>
                    <a:pt x="226002" y="514350"/>
                  </a:lnTo>
                  <a:cubicBezTo>
                    <a:pt x="226002" y="521277"/>
                    <a:pt x="219941" y="527339"/>
                    <a:pt x="213013" y="527339"/>
                  </a:cubicBezTo>
                  <a:cubicBezTo>
                    <a:pt x="206086" y="527339"/>
                    <a:pt x="200025" y="521277"/>
                    <a:pt x="200025" y="514350"/>
                  </a:cubicBezTo>
                  <a:lnTo>
                    <a:pt x="200025" y="389659"/>
                  </a:lnTo>
                  <a:cubicBezTo>
                    <a:pt x="200025" y="374939"/>
                    <a:pt x="193963" y="361084"/>
                    <a:pt x="184438" y="351559"/>
                  </a:cubicBezTo>
                  <a:cubicBezTo>
                    <a:pt x="183573" y="350693"/>
                    <a:pt x="182707" y="350693"/>
                    <a:pt x="181841" y="349828"/>
                  </a:cubicBezTo>
                  <a:cubicBezTo>
                    <a:pt x="144607" y="324716"/>
                    <a:pt x="122093" y="283152"/>
                    <a:pt x="122093" y="238125"/>
                  </a:cubicBezTo>
                  <a:cubicBezTo>
                    <a:pt x="122093" y="185305"/>
                    <a:pt x="151534" y="139412"/>
                    <a:pt x="199159" y="116898"/>
                  </a:cubicBezTo>
                  <a:close/>
                  <a:moveTo>
                    <a:pt x="255443" y="0"/>
                  </a:moveTo>
                  <a:cubicBezTo>
                    <a:pt x="396586" y="0"/>
                    <a:pt x="510886" y="115166"/>
                    <a:pt x="511752" y="254577"/>
                  </a:cubicBezTo>
                  <a:cubicBezTo>
                    <a:pt x="511752" y="265834"/>
                    <a:pt x="510886" y="277957"/>
                    <a:pt x="509155" y="289214"/>
                  </a:cubicBezTo>
                  <a:cubicBezTo>
                    <a:pt x="508289" y="296141"/>
                    <a:pt x="501361" y="301336"/>
                    <a:pt x="494434" y="300470"/>
                  </a:cubicBezTo>
                  <a:cubicBezTo>
                    <a:pt x="487507" y="299605"/>
                    <a:pt x="482311" y="292677"/>
                    <a:pt x="483177" y="285750"/>
                  </a:cubicBezTo>
                  <a:cubicBezTo>
                    <a:pt x="484043" y="275359"/>
                    <a:pt x="484909" y="264968"/>
                    <a:pt x="484909" y="254577"/>
                  </a:cubicBezTo>
                  <a:cubicBezTo>
                    <a:pt x="484909" y="128155"/>
                    <a:pt x="381866" y="25111"/>
                    <a:pt x="255443" y="25111"/>
                  </a:cubicBezTo>
                  <a:cubicBezTo>
                    <a:pt x="129020" y="25111"/>
                    <a:pt x="25977" y="128155"/>
                    <a:pt x="25977" y="254577"/>
                  </a:cubicBezTo>
                  <a:cubicBezTo>
                    <a:pt x="25977" y="334241"/>
                    <a:pt x="66675" y="406111"/>
                    <a:pt x="133350" y="448541"/>
                  </a:cubicBezTo>
                  <a:cubicBezTo>
                    <a:pt x="139411" y="452870"/>
                    <a:pt x="141143" y="460664"/>
                    <a:pt x="137680" y="466725"/>
                  </a:cubicBezTo>
                  <a:cubicBezTo>
                    <a:pt x="135082" y="471055"/>
                    <a:pt x="130752" y="472786"/>
                    <a:pt x="126423" y="472786"/>
                  </a:cubicBezTo>
                  <a:cubicBezTo>
                    <a:pt x="123825" y="472786"/>
                    <a:pt x="121227" y="472786"/>
                    <a:pt x="119495" y="471055"/>
                  </a:cubicBezTo>
                  <a:cubicBezTo>
                    <a:pt x="44161" y="424295"/>
                    <a:pt x="0" y="343766"/>
                    <a:pt x="0" y="255443"/>
                  </a:cubicBezTo>
                  <a:cubicBezTo>
                    <a:pt x="0" y="114300"/>
                    <a:pt x="114300" y="0"/>
                    <a:pt x="255443" y="0"/>
                  </a:cubicBezTo>
                  <a:close/>
                </a:path>
              </a:pathLst>
            </a:custGeom>
            <a:solidFill>
              <a:schemeClr val="tx1"/>
            </a:solidFill>
            <a:ln w="8653" cap="flat">
              <a:noFill/>
              <a:prstDash val="solid"/>
              <a:miter/>
            </a:ln>
          </p:spPr>
          <p:txBody>
            <a:bodyPr rtlCol="0" anchor="ctr"/>
            <a:lstStyle/>
            <a:p>
              <a:endParaRPr lang="en-US"/>
            </a:p>
          </p:txBody>
        </p:sp>
      </p:grpSp>
      <p:grpSp>
        <p:nvGrpSpPr>
          <p:cNvPr id="132" name="Graphic 121">
            <a:extLst>
              <a:ext uri="{FF2B5EF4-FFF2-40B4-BE49-F238E27FC236}">
                <a16:creationId xmlns:a16="http://schemas.microsoft.com/office/drawing/2014/main" id="{17AC40FC-8AD7-A3E3-2218-D36385B42876}"/>
              </a:ext>
            </a:extLst>
          </p:cNvPr>
          <p:cNvGrpSpPr>
            <a:grpSpLocks noChangeAspect="1"/>
          </p:cNvGrpSpPr>
          <p:nvPr/>
        </p:nvGrpSpPr>
        <p:grpSpPr>
          <a:xfrm>
            <a:off x="4394841" y="1345609"/>
            <a:ext cx="545522" cy="495300"/>
            <a:chOff x="6016480" y="11015600"/>
            <a:chExt cx="545522" cy="495300"/>
          </a:xfrm>
        </p:grpSpPr>
        <p:sp>
          <p:nvSpPr>
            <p:cNvPr id="133" name="Freeform: Shape 360">
              <a:extLst>
                <a:ext uri="{FF2B5EF4-FFF2-40B4-BE49-F238E27FC236}">
                  <a16:creationId xmlns:a16="http://schemas.microsoft.com/office/drawing/2014/main" id="{F31E94EA-6D75-352C-7343-8CBF81430286}"/>
                </a:ext>
              </a:extLst>
            </p:cNvPr>
            <p:cNvSpPr/>
            <p:nvPr/>
          </p:nvSpPr>
          <p:spPr>
            <a:xfrm>
              <a:off x="6206980" y="11258920"/>
              <a:ext cx="164522" cy="164522"/>
            </a:xfrm>
            <a:custGeom>
              <a:avLst/>
              <a:gdLst>
                <a:gd name="connsiteX0" fmla="*/ 164523 w 164522"/>
                <a:gd name="connsiteY0" fmla="*/ 82261 h 164522"/>
                <a:gd name="connsiteX1" fmla="*/ 82261 w 164522"/>
                <a:gd name="connsiteY1" fmla="*/ 164523 h 164522"/>
                <a:gd name="connsiteX2" fmla="*/ 0 w 164522"/>
                <a:gd name="connsiteY2" fmla="*/ 82261 h 164522"/>
                <a:gd name="connsiteX3" fmla="*/ 82261 w 164522"/>
                <a:gd name="connsiteY3" fmla="*/ 0 h 164522"/>
                <a:gd name="connsiteX4" fmla="*/ 164523 w 164522"/>
                <a:gd name="connsiteY4" fmla="*/ 82261 h 164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522" h="164522">
                  <a:moveTo>
                    <a:pt x="164523" y="82261"/>
                  </a:moveTo>
                  <a:cubicBezTo>
                    <a:pt x="164523" y="127693"/>
                    <a:pt x="127693" y="164523"/>
                    <a:pt x="82261" y="164523"/>
                  </a:cubicBezTo>
                  <a:cubicBezTo>
                    <a:pt x="36830" y="164523"/>
                    <a:pt x="0" y="127693"/>
                    <a:pt x="0" y="82261"/>
                  </a:cubicBezTo>
                  <a:cubicBezTo>
                    <a:pt x="0" y="36830"/>
                    <a:pt x="36830" y="0"/>
                    <a:pt x="82261" y="0"/>
                  </a:cubicBezTo>
                  <a:cubicBezTo>
                    <a:pt x="127693" y="0"/>
                    <a:pt x="164523" y="36830"/>
                    <a:pt x="164523" y="82261"/>
                  </a:cubicBezTo>
                  <a:close/>
                </a:path>
              </a:pathLst>
            </a:custGeom>
            <a:solidFill>
              <a:srgbClr val="62D84E"/>
            </a:solidFill>
            <a:ln w="8653" cap="flat">
              <a:noFill/>
              <a:prstDash val="solid"/>
              <a:miter/>
            </a:ln>
          </p:spPr>
          <p:txBody>
            <a:bodyPr rtlCol="0" anchor="ctr"/>
            <a:lstStyle/>
            <a:p>
              <a:endParaRPr lang="en-US"/>
            </a:p>
          </p:txBody>
        </p:sp>
        <p:sp>
          <p:nvSpPr>
            <p:cNvPr id="138" name="Freeform: Shape 364">
              <a:extLst>
                <a:ext uri="{FF2B5EF4-FFF2-40B4-BE49-F238E27FC236}">
                  <a16:creationId xmlns:a16="http://schemas.microsoft.com/office/drawing/2014/main" id="{1E4199C2-CF3A-75D2-E0EC-504B21DAFFEE}"/>
                </a:ext>
              </a:extLst>
            </p:cNvPr>
            <p:cNvSpPr/>
            <p:nvPr/>
          </p:nvSpPr>
          <p:spPr>
            <a:xfrm>
              <a:off x="6016480" y="11015600"/>
              <a:ext cx="545522" cy="495300"/>
            </a:xfrm>
            <a:custGeom>
              <a:avLst/>
              <a:gdLst>
                <a:gd name="connsiteX0" fmla="*/ 532534 w 545522"/>
                <a:gd name="connsiteY0" fmla="*/ 87457 h 495300"/>
                <a:gd name="connsiteX1" fmla="*/ 372341 w 545522"/>
                <a:gd name="connsiteY1" fmla="*/ 87457 h 495300"/>
                <a:gd name="connsiteX2" fmla="*/ 372341 w 545522"/>
                <a:gd name="connsiteY2" fmla="*/ 36368 h 495300"/>
                <a:gd name="connsiteX3" fmla="*/ 367145 w 545522"/>
                <a:gd name="connsiteY3" fmla="*/ 32039 h 495300"/>
                <a:gd name="connsiteX4" fmla="*/ 272761 w 545522"/>
                <a:gd name="connsiteY4" fmla="*/ 0 h 495300"/>
                <a:gd name="connsiteX5" fmla="*/ 178377 w 545522"/>
                <a:gd name="connsiteY5" fmla="*/ 32039 h 495300"/>
                <a:gd name="connsiteX6" fmla="*/ 173182 w 545522"/>
                <a:gd name="connsiteY6" fmla="*/ 36368 h 495300"/>
                <a:gd name="connsiteX7" fmla="*/ 173182 w 545522"/>
                <a:gd name="connsiteY7" fmla="*/ 87457 h 495300"/>
                <a:gd name="connsiteX8" fmla="*/ 12989 w 545522"/>
                <a:gd name="connsiteY8" fmla="*/ 87457 h 495300"/>
                <a:gd name="connsiteX9" fmla="*/ 0 w 545522"/>
                <a:gd name="connsiteY9" fmla="*/ 100446 h 495300"/>
                <a:gd name="connsiteX10" fmla="*/ 0 w 545522"/>
                <a:gd name="connsiteY10" fmla="*/ 166255 h 495300"/>
                <a:gd name="connsiteX11" fmla="*/ 17318 w 545522"/>
                <a:gd name="connsiteY11" fmla="*/ 203489 h 495300"/>
                <a:gd name="connsiteX12" fmla="*/ 17318 w 545522"/>
                <a:gd name="connsiteY12" fmla="*/ 206086 h 495300"/>
                <a:gd name="connsiteX13" fmla="*/ 17318 w 545522"/>
                <a:gd name="connsiteY13" fmla="*/ 456334 h 495300"/>
                <a:gd name="connsiteX14" fmla="*/ 56284 w 545522"/>
                <a:gd name="connsiteY14" fmla="*/ 495300 h 495300"/>
                <a:gd name="connsiteX15" fmla="*/ 489239 w 545522"/>
                <a:gd name="connsiteY15" fmla="*/ 495300 h 495300"/>
                <a:gd name="connsiteX16" fmla="*/ 528205 w 545522"/>
                <a:gd name="connsiteY16" fmla="*/ 456334 h 495300"/>
                <a:gd name="connsiteX17" fmla="*/ 528205 w 545522"/>
                <a:gd name="connsiteY17" fmla="*/ 205221 h 495300"/>
                <a:gd name="connsiteX18" fmla="*/ 528205 w 545522"/>
                <a:gd name="connsiteY18" fmla="*/ 204355 h 495300"/>
                <a:gd name="connsiteX19" fmla="*/ 545523 w 545522"/>
                <a:gd name="connsiteY19" fmla="*/ 167986 h 495300"/>
                <a:gd name="connsiteX20" fmla="*/ 545523 w 545522"/>
                <a:gd name="connsiteY20" fmla="*/ 102177 h 495300"/>
                <a:gd name="connsiteX21" fmla="*/ 532534 w 545522"/>
                <a:gd name="connsiteY21" fmla="*/ 87457 h 495300"/>
                <a:gd name="connsiteX22" fmla="*/ 199159 w 545522"/>
                <a:gd name="connsiteY22" fmla="*/ 50223 h 495300"/>
                <a:gd name="connsiteX23" fmla="*/ 272761 w 545522"/>
                <a:gd name="connsiteY23" fmla="*/ 26843 h 495300"/>
                <a:gd name="connsiteX24" fmla="*/ 346364 w 545522"/>
                <a:gd name="connsiteY24" fmla="*/ 50223 h 495300"/>
                <a:gd name="connsiteX25" fmla="*/ 346364 w 545522"/>
                <a:gd name="connsiteY25" fmla="*/ 87457 h 495300"/>
                <a:gd name="connsiteX26" fmla="*/ 199159 w 545522"/>
                <a:gd name="connsiteY26" fmla="*/ 87457 h 495300"/>
                <a:gd name="connsiteX27" fmla="*/ 199159 w 545522"/>
                <a:gd name="connsiteY27" fmla="*/ 50223 h 495300"/>
                <a:gd name="connsiteX28" fmla="*/ 25977 w 545522"/>
                <a:gd name="connsiteY28" fmla="*/ 113434 h 495300"/>
                <a:gd name="connsiteX29" fmla="*/ 519546 w 545522"/>
                <a:gd name="connsiteY29" fmla="*/ 113434 h 495300"/>
                <a:gd name="connsiteX30" fmla="*/ 519546 w 545522"/>
                <a:gd name="connsiteY30" fmla="*/ 166255 h 495300"/>
                <a:gd name="connsiteX31" fmla="*/ 508289 w 545522"/>
                <a:gd name="connsiteY31" fmla="*/ 185305 h 495300"/>
                <a:gd name="connsiteX32" fmla="*/ 507423 w 545522"/>
                <a:gd name="connsiteY32" fmla="*/ 185305 h 495300"/>
                <a:gd name="connsiteX33" fmla="*/ 272761 w 545522"/>
                <a:gd name="connsiteY33" fmla="*/ 328180 h 495300"/>
                <a:gd name="connsiteX34" fmla="*/ 37234 w 545522"/>
                <a:gd name="connsiteY34" fmla="*/ 186170 h 495300"/>
                <a:gd name="connsiteX35" fmla="*/ 25977 w 545522"/>
                <a:gd name="connsiteY35" fmla="*/ 167120 h 495300"/>
                <a:gd name="connsiteX36" fmla="*/ 25977 w 545522"/>
                <a:gd name="connsiteY36" fmla="*/ 113434 h 495300"/>
                <a:gd name="connsiteX37" fmla="*/ 489239 w 545522"/>
                <a:gd name="connsiteY37" fmla="*/ 468457 h 495300"/>
                <a:gd name="connsiteX38" fmla="*/ 56284 w 545522"/>
                <a:gd name="connsiteY38" fmla="*/ 468457 h 495300"/>
                <a:gd name="connsiteX39" fmla="*/ 43295 w 545522"/>
                <a:gd name="connsiteY39" fmla="*/ 455468 h 495300"/>
                <a:gd name="connsiteX40" fmla="*/ 43295 w 545522"/>
                <a:gd name="connsiteY40" fmla="*/ 219075 h 495300"/>
                <a:gd name="connsiteX41" fmla="*/ 265834 w 545522"/>
                <a:gd name="connsiteY41" fmla="*/ 354157 h 495300"/>
                <a:gd name="connsiteX42" fmla="*/ 272761 w 545522"/>
                <a:gd name="connsiteY42" fmla="*/ 355889 h 495300"/>
                <a:gd name="connsiteX43" fmla="*/ 279689 w 545522"/>
                <a:gd name="connsiteY43" fmla="*/ 354157 h 495300"/>
                <a:gd name="connsiteX44" fmla="*/ 502227 w 545522"/>
                <a:gd name="connsiteY44" fmla="*/ 219075 h 495300"/>
                <a:gd name="connsiteX45" fmla="*/ 502227 w 545522"/>
                <a:gd name="connsiteY45" fmla="*/ 455468 h 495300"/>
                <a:gd name="connsiteX46" fmla="*/ 489239 w 545522"/>
                <a:gd name="connsiteY46" fmla="*/ 46845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45522" h="495300">
                  <a:moveTo>
                    <a:pt x="532534" y="87457"/>
                  </a:moveTo>
                  <a:lnTo>
                    <a:pt x="372341" y="87457"/>
                  </a:lnTo>
                  <a:lnTo>
                    <a:pt x="372341" y="36368"/>
                  </a:lnTo>
                  <a:lnTo>
                    <a:pt x="367145" y="32039"/>
                  </a:lnTo>
                  <a:cubicBezTo>
                    <a:pt x="365414" y="30307"/>
                    <a:pt x="325582" y="0"/>
                    <a:pt x="272761" y="0"/>
                  </a:cubicBezTo>
                  <a:cubicBezTo>
                    <a:pt x="219941" y="0"/>
                    <a:pt x="180109" y="30307"/>
                    <a:pt x="178377" y="32039"/>
                  </a:cubicBezTo>
                  <a:lnTo>
                    <a:pt x="173182" y="36368"/>
                  </a:lnTo>
                  <a:lnTo>
                    <a:pt x="173182" y="87457"/>
                  </a:lnTo>
                  <a:lnTo>
                    <a:pt x="12989" y="87457"/>
                  </a:lnTo>
                  <a:cubicBezTo>
                    <a:pt x="6061" y="87457"/>
                    <a:pt x="0" y="93518"/>
                    <a:pt x="0" y="100446"/>
                  </a:cubicBezTo>
                  <a:lnTo>
                    <a:pt x="0" y="166255"/>
                  </a:lnTo>
                  <a:cubicBezTo>
                    <a:pt x="0" y="180975"/>
                    <a:pt x="6927" y="194830"/>
                    <a:pt x="17318" y="203489"/>
                  </a:cubicBezTo>
                  <a:cubicBezTo>
                    <a:pt x="17318" y="204355"/>
                    <a:pt x="17318" y="205221"/>
                    <a:pt x="17318" y="206086"/>
                  </a:cubicBezTo>
                  <a:lnTo>
                    <a:pt x="17318" y="456334"/>
                  </a:lnTo>
                  <a:cubicBezTo>
                    <a:pt x="17318" y="477982"/>
                    <a:pt x="34636" y="495300"/>
                    <a:pt x="56284" y="495300"/>
                  </a:cubicBezTo>
                  <a:lnTo>
                    <a:pt x="489239" y="495300"/>
                  </a:lnTo>
                  <a:cubicBezTo>
                    <a:pt x="510886" y="495300"/>
                    <a:pt x="528205" y="477982"/>
                    <a:pt x="528205" y="456334"/>
                  </a:cubicBezTo>
                  <a:lnTo>
                    <a:pt x="528205" y="205221"/>
                  </a:lnTo>
                  <a:cubicBezTo>
                    <a:pt x="528205" y="205221"/>
                    <a:pt x="528205" y="204355"/>
                    <a:pt x="528205" y="204355"/>
                  </a:cubicBezTo>
                  <a:cubicBezTo>
                    <a:pt x="539461" y="195696"/>
                    <a:pt x="545523" y="181841"/>
                    <a:pt x="545523" y="167986"/>
                  </a:cubicBezTo>
                  <a:lnTo>
                    <a:pt x="545523" y="102177"/>
                  </a:lnTo>
                  <a:cubicBezTo>
                    <a:pt x="545523" y="93518"/>
                    <a:pt x="540327" y="87457"/>
                    <a:pt x="532534" y="87457"/>
                  </a:cubicBezTo>
                  <a:close/>
                  <a:moveTo>
                    <a:pt x="199159" y="50223"/>
                  </a:moveTo>
                  <a:cubicBezTo>
                    <a:pt x="210416" y="43295"/>
                    <a:pt x="238125" y="26843"/>
                    <a:pt x="272761" y="26843"/>
                  </a:cubicBezTo>
                  <a:cubicBezTo>
                    <a:pt x="307398" y="26843"/>
                    <a:pt x="335107" y="42429"/>
                    <a:pt x="346364" y="50223"/>
                  </a:cubicBezTo>
                  <a:lnTo>
                    <a:pt x="346364" y="87457"/>
                  </a:lnTo>
                  <a:lnTo>
                    <a:pt x="199159" y="87457"/>
                  </a:lnTo>
                  <a:lnTo>
                    <a:pt x="199159" y="50223"/>
                  </a:lnTo>
                  <a:close/>
                  <a:moveTo>
                    <a:pt x="25977" y="113434"/>
                  </a:moveTo>
                  <a:lnTo>
                    <a:pt x="519546" y="113434"/>
                  </a:lnTo>
                  <a:lnTo>
                    <a:pt x="519546" y="166255"/>
                  </a:lnTo>
                  <a:cubicBezTo>
                    <a:pt x="519546" y="174048"/>
                    <a:pt x="515216" y="181841"/>
                    <a:pt x="508289" y="185305"/>
                  </a:cubicBezTo>
                  <a:cubicBezTo>
                    <a:pt x="508289" y="185305"/>
                    <a:pt x="508289" y="185305"/>
                    <a:pt x="507423" y="185305"/>
                  </a:cubicBezTo>
                  <a:lnTo>
                    <a:pt x="272761" y="328180"/>
                  </a:lnTo>
                  <a:lnTo>
                    <a:pt x="37234" y="186170"/>
                  </a:lnTo>
                  <a:cubicBezTo>
                    <a:pt x="30307" y="182707"/>
                    <a:pt x="25977" y="174914"/>
                    <a:pt x="25977" y="167120"/>
                  </a:cubicBezTo>
                  <a:lnTo>
                    <a:pt x="25977" y="113434"/>
                  </a:lnTo>
                  <a:close/>
                  <a:moveTo>
                    <a:pt x="489239" y="468457"/>
                  </a:moveTo>
                  <a:lnTo>
                    <a:pt x="56284" y="468457"/>
                  </a:lnTo>
                  <a:cubicBezTo>
                    <a:pt x="49357" y="468457"/>
                    <a:pt x="43295" y="462395"/>
                    <a:pt x="43295" y="455468"/>
                  </a:cubicBezTo>
                  <a:lnTo>
                    <a:pt x="43295" y="219075"/>
                  </a:lnTo>
                  <a:lnTo>
                    <a:pt x="265834" y="354157"/>
                  </a:lnTo>
                  <a:cubicBezTo>
                    <a:pt x="267566" y="355023"/>
                    <a:pt x="270164" y="355889"/>
                    <a:pt x="272761" y="355889"/>
                  </a:cubicBezTo>
                  <a:cubicBezTo>
                    <a:pt x="275359" y="355889"/>
                    <a:pt x="277091" y="355023"/>
                    <a:pt x="279689" y="354157"/>
                  </a:cubicBezTo>
                  <a:lnTo>
                    <a:pt x="502227" y="219075"/>
                  </a:lnTo>
                  <a:lnTo>
                    <a:pt x="502227" y="455468"/>
                  </a:lnTo>
                  <a:cubicBezTo>
                    <a:pt x="502227" y="463261"/>
                    <a:pt x="497032" y="468457"/>
                    <a:pt x="489239" y="468457"/>
                  </a:cubicBezTo>
                  <a:close/>
                </a:path>
              </a:pathLst>
            </a:custGeom>
            <a:solidFill>
              <a:schemeClr val="tx1"/>
            </a:solidFill>
            <a:ln w="8653" cap="flat">
              <a:noFill/>
              <a:prstDash val="solid"/>
              <a:miter/>
            </a:ln>
          </p:spPr>
          <p:txBody>
            <a:bodyPr rtlCol="0" anchor="ctr"/>
            <a:lstStyle/>
            <a:p>
              <a:endParaRPr lang="en-US"/>
            </a:p>
          </p:txBody>
        </p:sp>
      </p:grpSp>
      <p:grpSp>
        <p:nvGrpSpPr>
          <p:cNvPr id="154" name="Group 153">
            <a:extLst>
              <a:ext uri="{FF2B5EF4-FFF2-40B4-BE49-F238E27FC236}">
                <a16:creationId xmlns:a16="http://schemas.microsoft.com/office/drawing/2014/main" id="{3666AC0D-6D87-77B6-75F6-39F970A84062}"/>
              </a:ext>
            </a:extLst>
          </p:cNvPr>
          <p:cNvGrpSpPr>
            <a:grpSpLocks noChangeAspect="1"/>
          </p:cNvGrpSpPr>
          <p:nvPr/>
        </p:nvGrpSpPr>
        <p:grpSpPr>
          <a:xfrm>
            <a:off x="7350285" y="1340074"/>
            <a:ext cx="406978" cy="510886"/>
            <a:chOff x="267389" y="-668615"/>
            <a:chExt cx="406978" cy="510886"/>
          </a:xfrm>
          <a:solidFill>
            <a:schemeClr val="tx1"/>
          </a:solidFill>
        </p:grpSpPr>
        <p:grpSp>
          <p:nvGrpSpPr>
            <p:cNvPr id="155" name="Group 154">
              <a:extLst>
                <a:ext uri="{FF2B5EF4-FFF2-40B4-BE49-F238E27FC236}">
                  <a16:creationId xmlns:a16="http://schemas.microsoft.com/office/drawing/2014/main" id="{8391AE96-F460-063C-81CA-3EA10E9616C4}"/>
                </a:ext>
              </a:extLst>
            </p:cNvPr>
            <p:cNvGrpSpPr/>
            <p:nvPr/>
          </p:nvGrpSpPr>
          <p:grpSpPr>
            <a:xfrm>
              <a:off x="267389" y="-668615"/>
              <a:ext cx="406978" cy="510886"/>
              <a:chOff x="267389" y="-668615"/>
              <a:chExt cx="406978" cy="510886"/>
            </a:xfrm>
            <a:grpFill/>
          </p:grpSpPr>
          <p:sp>
            <p:nvSpPr>
              <p:cNvPr id="178" name="Freeform: Shape 6">
                <a:extLst>
                  <a:ext uri="{FF2B5EF4-FFF2-40B4-BE49-F238E27FC236}">
                    <a16:creationId xmlns:a16="http://schemas.microsoft.com/office/drawing/2014/main" id="{41AB21C2-B997-3D97-AE75-FC0F8547E8B4}"/>
                  </a:ext>
                </a:extLst>
              </p:cNvPr>
              <p:cNvSpPr/>
              <p:nvPr/>
            </p:nvSpPr>
            <p:spPr>
              <a:xfrm>
                <a:off x="267389" y="-599342"/>
                <a:ext cx="406977" cy="372340"/>
              </a:xfrm>
              <a:custGeom>
                <a:avLst/>
                <a:gdLst>
                  <a:gd name="connsiteX0" fmla="*/ 368011 w 406977"/>
                  <a:gd name="connsiteY0" fmla="*/ 199159 h 372340"/>
                  <a:gd name="connsiteX1" fmla="*/ 272761 w 406977"/>
                  <a:gd name="connsiteY1" fmla="*/ 199159 h 372340"/>
                  <a:gd name="connsiteX2" fmla="*/ 272761 w 406977"/>
                  <a:gd name="connsiteY2" fmla="*/ 173182 h 372340"/>
                  <a:gd name="connsiteX3" fmla="*/ 368011 w 406977"/>
                  <a:gd name="connsiteY3" fmla="*/ 173182 h 372340"/>
                  <a:gd name="connsiteX4" fmla="*/ 381000 w 406977"/>
                  <a:gd name="connsiteY4" fmla="*/ 160193 h 372340"/>
                  <a:gd name="connsiteX5" fmla="*/ 381000 w 406977"/>
                  <a:gd name="connsiteY5" fmla="*/ 38966 h 372340"/>
                  <a:gd name="connsiteX6" fmla="*/ 368011 w 406977"/>
                  <a:gd name="connsiteY6" fmla="*/ 25977 h 372340"/>
                  <a:gd name="connsiteX7" fmla="*/ 168852 w 406977"/>
                  <a:gd name="connsiteY7" fmla="*/ 25977 h 372340"/>
                  <a:gd name="connsiteX8" fmla="*/ 168852 w 406977"/>
                  <a:gd name="connsiteY8" fmla="*/ 0 h 372340"/>
                  <a:gd name="connsiteX9" fmla="*/ 368011 w 406977"/>
                  <a:gd name="connsiteY9" fmla="*/ 0 h 372340"/>
                  <a:gd name="connsiteX10" fmla="*/ 406977 w 406977"/>
                  <a:gd name="connsiteY10" fmla="*/ 38966 h 372340"/>
                  <a:gd name="connsiteX11" fmla="*/ 406977 w 406977"/>
                  <a:gd name="connsiteY11" fmla="*/ 160193 h 372340"/>
                  <a:gd name="connsiteX12" fmla="*/ 368011 w 406977"/>
                  <a:gd name="connsiteY12" fmla="*/ 199159 h 372340"/>
                  <a:gd name="connsiteX13" fmla="*/ 255443 w 406977"/>
                  <a:gd name="connsiteY13" fmla="*/ 346364 h 372340"/>
                  <a:gd name="connsiteX14" fmla="*/ 38966 w 406977"/>
                  <a:gd name="connsiteY14" fmla="*/ 346364 h 372340"/>
                  <a:gd name="connsiteX15" fmla="*/ 25977 w 406977"/>
                  <a:gd name="connsiteY15" fmla="*/ 333375 h 372340"/>
                  <a:gd name="connsiteX16" fmla="*/ 25977 w 406977"/>
                  <a:gd name="connsiteY16" fmla="*/ 212148 h 372340"/>
                  <a:gd name="connsiteX17" fmla="*/ 38966 w 406977"/>
                  <a:gd name="connsiteY17" fmla="*/ 199159 h 372340"/>
                  <a:gd name="connsiteX18" fmla="*/ 134216 w 406977"/>
                  <a:gd name="connsiteY18" fmla="*/ 199159 h 372340"/>
                  <a:gd name="connsiteX19" fmla="*/ 134216 w 406977"/>
                  <a:gd name="connsiteY19" fmla="*/ 173182 h 372340"/>
                  <a:gd name="connsiteX20" fmla="*/ 38966 w 406977"/>
                  <a:gd name="connsiteY20" fmla="*/ 173182 h 372340"/>
                  <a:gd name="connsiteX21" fmla="*/ 0 w 406977"/>
                  <a:gd name="connsiteY21" fmla="*/ 212148 h 372340"/>
                  <a:gd name="connsiteX22" fmla="*/ 0 w 406977"/>
                  <a:gd name="connsiteY22" fmla="*/ 333375 h 372340"/>
                  <a:gd name="connsiteX23" fmla="*/ 38966 w 406977"/>
                  <a:gd name="connsiteY23" fmla="*/ 372341 h 372340"/>
                  <a:gd name="connsiteX24" fmla="*/ 255443 w 406977"/>
                  <a:gd name="connsiteY24" fmla="*/ 372341 h 372340"/>
                  <a:gd name="connsiteX25" fmla="*/ 255443 w 406977"/>
                  <a:gd name="connsiteY25" fmla="*/ 346364 h 372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6977" h="372340">
                    <a:moveTo>
                      <a:pt x="368011" y="199159"/>
                    </a:moveTo>
                    <a:lnTo>
                      <a:pt x="272761" y="199159"/>
                    </a:lnTo>
                    <a:lnTo>
                      <a:pt x="272761" y="173182"/>
                    </a:lnTo>
                    <a:lnTo>
                      <a:pt x="368011" y="173182"/>
                    </a:lnTo>
                    <a:cubicBezTo>
                      <a:pt x="374939" y="173182"/>
                      <a:pt x="381000" y="167120"/>
                      <a:pt x="381000" y="160193"/>
                    </a:cubicBezTo>
                    <a:lnTo>
                      <a:pt x="381000" y="38966"/>
                    </a:lnTo>
                    <a:cubicBezTo>
                      <a:pt x="381000" y="32039"/>
                      <a:pt x="374939" y="25977"/>
                      <a:pt x="368011" y="25977"/>
                    </a:cubicBezTo>
                    <a:lnTo>
                      <a:pt x="168852" y="25977"/>
                    </a:lnTo>
                    <a:lnTo>
                      <a:pt x="168852" y="0"/>
                    </a:lnTo>
                    <a:lnTo>
                      <a:pt x="368011" y="0"/>
                    </a:lnTo>
                    <a:cubicBezTo>
                      <a:pt x="389659" y="0"/>
                      <a:pt x="406977" y="17318"/>
                      <a:pt x="406977" y="38966"/>
                    </a:cubicBezTo>
                    <a:lnTo>
                      <a:pt x="406977" y="160193"/>
                    </a:lnTo>
                    <a:cubicBezTo>
                      <a:pt x="406977" y="181841"/>
                      <a:pt x="389659" y="199159"/>
                      <a:pt x="368011" y="199159"/>
                    </a:cubicBezTo>
                    <a:close/>
                    <a:moveTo>
                      <a:pt x="255443" y="346364"/>
                    </a:moveTo>
                    <a:lnTo>
                      <a:pt x="38966" y="346364"/>
                    </a:lnTo>
                    <a:cubicBezTo>
                      <a:pt x="32039" y="346364"/>
                      <a:pt x="25977" y="340302"/>
                      <a:pt x="25977" y="333375"/>
                    </a:cubicBezTo>
                    <a:lnTo>
                      <a:pt x="25977" y="212148"/>
                    </a:lnTo>
                    <a:cubicBezTo>
                      <a:pt x="25977" y="205221"/>
                      <a:pt x="32039" y="199159"/>
                      <a:pt x="38966" y="199159"/>
                    </a:cubicBezTo>
                    <a:lnTo>
                      <a:pt x="134216" y="199159"/>
                    </a:lnTo>
                    <a:lnTo>
                      <a:pt x="134216" y="173182"/>
                    </a:lnTo>
                    <a:lnTo>
                      <a:pt x="38966" y="173182"/>
                    </a:lnTo>
                    <a:cubicBezTo>
                      <a:pt x="17318" y="173182"/>
                      <a:pt x="0" y="190500"/>
                      <a:pt x="0" y="212148"/>
                    </a:cubicBezTo>
                    <a:lnTo>
                      <a:pt x="0" y="333375"/>
                    </a:lnTo>
                    <a:cubicBezTo>
                      <a:pt x="0" y="355023"/>
                      <a:pt x="17318" y="372341"/>
                      <a:pt x="38966" y="372341"/>
                    </a:cubicBezTo>
                    <a:lnTo>
                      <a:pt x="255443" y="372341"/>
                    </a:lnTo>
                    <a:lnTo>
                      <a:pt x="255443" y="346364"/>
                    </a:lnTo>
                    <a:close/>
                  </a:path>
                </a:pathLst>
              </a:custGeom>
              <a:grpFill/>
              <a:ln w="8653" cap="flat">
                <a:noFill/>
                <a:prstDash val="solid"/>
                <a:miter/>
              </a:ln>
            </p:spPr>
            <p:txBody>
              <a:bodyPr rtlCol="0" anchor="ctr"/>
              <a:lstStyle/>
              <a:p>
                <a:endParaRPr lang="en-US"/>
              </a:p>
            </p:txBody>
          </p:sp>
          <p:sp>
            <p:nvSpPr>
              <p:cNvPr id="179" name="Freeform: Shape 7">
                <a:extLst>
                  <a:ext uri="{FF2B5EF4-FFF2-40B4-BE49-F238E27FC236}">
                    <a16:creationId xmlns:a16="http://schemas.microsoft.com/office/drawing/2014/main" id="{96D678C2-1656-00F3-4D5B-FCFD5B2B810C}"/>
                  </a:ext>
                </a:extLst>
              </p:cNvPr>
              <p:cNvSpPr/>
              <p:nvPr/>
            </p:nvSpPr>
            <p:spPr>
              <a:xfrm>
                <a:off x="284708" y="-668615"/>
                <a:ext cx="389659" cy="510886"/>
              </a:xfrm>
              <a:custGeom>
                <a:avLst/>
                <a:gdLst>
                  <a:gd name="connsiteX0" fmla="*/ 164523 w 389659"/>
                  <a:gd name="connsiteY0" fmla="*/ 82261 h 510886"/>
                  <a:gd name="connsiteX1" fmla="*/ 82261 w 389659"/>
                  <a:gd name="connsiteY1" fmla="*/ 164523 h 510886"/>
                  <a:gd name="connsiteX2" fmla="*/ 0 w 389659"/>
                  <a:gd name="connsiteY2" fmla="*/ 82261 h 510886"/>
                  <a:gd name="connsiteX3" fmla="*/ 82261 w 389659"/>
                  <a:gd name="connsiteY3" fmla="*/ 0 h 510886"/>
                  <a:gd name="connsiteX4" fmla="*/ 164523 w 389659"/>
                  <a:gd name="connsiteY4" fmla="*/ 82261 h 510886"/>
                  <a:gd name="connsiteX5" fmla="*/ 307398 w 389659"/>
                  <a:gd name="connsiteY5" fmla="*/ 346364 h 510886"/>
                  <a:gd name="connsiteX6" fmla="*/ 225136 w 389659"/>
                  <a:gd name="connsiteY6" fmla="*/ 428625 h 510886"/>
                  <a:gd name="connsiteX7" fmla="*/ 307398 w 389659"/>
                  <a:gd name="connsiteY7" fmla="*/ 510886 h 510886"/>
                  <a:gd name="connsiteX8" fmla="*/ 389659 w 389659"/>
                  <a:gd name="connsiteY8" fmla="*/ 428625 h 510886"/>
                  <a:gd name="connsiteX9" fmla="*/ 307398 w 389659"/>
                  <a:gd name="connsiteY9" fmla="*/ 346364 h 510886"/>
                  <a:gd name="connsiteX10" fmla="*/ 186170 w 389659"/>
                  <a:gd name="connsiteY10" fmla="*/ 173182 h 510886"/>
                  <a:gd name="connsiteX11" fmla="*/ 103909 w 389659"/>
                  <a:gd name="connsiteY11" fmla="*/ 255443 h 510886"/>
                  <a:gd name="connsiteX12" fmla="*/ 186170 w 389659"/>
                  <a:gd name="connsiteY12" fmla="*/ 337705 h 510886"/>
                  <a:gd name="connsiteX13" fmla="*/ 268432 w 389659"/>
                  <a:gd name="connsiteY13" fmla="*/ 255443 h 510886"/>
                  <a:gd name="connsiteX14" fmla="*/ 186170 w 389659"/>
                  <a:gd name="connsiteY14" fmla="*/ 173182 h 510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659" h="510886">
                    <a:moveTo>
                      <a:pt x="164523" y="82261"/>
                    </a:moveTo>
                    <a:cubicBezTo>
                      <a:pt x="164523" y="127289"/>
                      <a:pt x="127289" y="164523"/>
                      <a:pt x="82261" y="164523"/>
                    </a:cubicBezTo>
                    <a:cubicBezTo>
                      <a:pt x="37234" y="164523"/>
                      <a:pt x="0" y="127289"/>
                      <a:pt x="0" y="82261"/>
                    </a:cubicBezTo>
                    <a:cubicBezTo>
                      <a:pt x="0" y="37234"/>
                      <a:pt x="37234" y="0"/>
                      <a:pt x="82261" y="0"/>
                    </a:cubicBezTo>
                    <a:cubicBezTo>
                      <a:pt x="127289" y="0"/>
                      <a:pt x="164523" y="36368"/>
                      <a:pt x="164523" y="82261"/>
                    </a:cubicBezTo>
                    <a:close/>
                    <a:moveTo>
                      <a:pt x="307398" y="346364"/>
                    </a:moveTo>
                    <a:cubicBezTo>
                      <a:pt x="262370" y="346364"/>
                      <a:pt x="225136" y="383598"/>
                      <a:pt x="225136" y="428625"/>
                    </a:cubicBezTo>
                    <a:cubicBezTo>
                      <a:pt x="225136" y="473652"/>
                      <a:pt x="262370" y="510886"/>
                      <a:pt x="307398" y="510886"/>
                    </a:cubicBezTo>
                    <a:cubicBezTo>
                      <a:pt x="352425" y="510886"/>
                      <a:pt x="389659" y="473652"/>
                      <a:pt x="389659" y="428625"/>
                    </a:cubicBezTo>
                    <a:cubicBezTo>
                      <a:pt x="389659" y="383598"/>
                      <a:pt x="352425" y="346364"/>
                      <a:pt x="307398" y="346364"/>
                    </a:cubicBezTo>
                    <a:close/>
                    <a:moveTo>
                      <a:pt x="186170" y="173182"/>
                    </a:moveTo>
                    <a:cubicBezTo>
                      <a:pt x="141143" y="173182"/>
                      <a:pt x="103909" y="210416"/>
                      <a:pt x="103909" y="255443"/>
                    </a:cubicBezTo>
                    <a:cubicBezTo>
                      <a:pt x="103909" y="300470"/>
                      <a:pt x="141143" y="337705"/>
                      <a:pt x="186170" y="337705"/>
                    </a:cubicBezTo>
                    <a:cubicBezTo>
                      <a:pt x="231198" y="337705"/>
                      <a:pt x="268432" y="300470"/>
                      <a:pt x="268432" y="255443"/>
                    </a:cubicBezTo>
                    <a:cubicBezTo>
                      <a:pt x="268432" y="209550"/>
                      <a:pt x="231198" y="173182"/>
                      <a:pt x="186170" y="173182"/>
                    </a:cubicBezTo>
                    <a:close/>
                  </a:path>
                </a:pathLst>
              </a:custGeom>
              <a:solidFill>
                <a:srgbClr val="62D84E"/>
              </a:solidFill>
              <a:ln w="8653" cap="flat">
                <a:noFill/>
                <a:prstDash val="solid"/>
                <a:miter/>
              </a:ln>
            </p:spPr>
            <p:txBody>
              <a:bodyPr rtlCol="0" anchor="ctr"/>
              <a:lstStyle/>
              <a:p>
                <a:endParaRPr lang="en-US"/>
              </a:p>
            </p:txBody>
          </p:sp>
        </p:grpSp>
        <p:sp>
          <p:nvSpPr>
            <p:cNvPr id="162" name="Freeform: Shape 8">
              <a:extLst>
                <a:ext uri="{FF2B5EF4-FFF2-40B4-BE49-F238E27FC236}">
                  <a16:creationId xmlns:a16="http://schemas.microsoft.com/office/drawing/2014/main" id="{20173D73-9AFC-86F5-D714-B6942D94476B}"/>
                </a:ext>
              </a:extLst>
            </p:cNvPr>
            <p:cNvSpPr/>
            <p:nvPr/>
          </p:nvSpPr>
          <p:spPr>
            <a:xfrm>
              <a:off x="418707" y="-459281"/>
              <a:ext cx="104342" cy="81611"/>
            </a:xfrm>
            <a:custGeom>
              <a:avLst/>
              <a:gdLst>
                <a:gd name="connsiteX0" fmla="*/ 33987 w 104342"/>
                <a:gd name="connsiteY0" fmla="*/ 81612 h 81611"/>
                <a:gd name="connsiteX1" fmla="*/ 26194 w 104342"/>
                <a:gd name="connsiteY1" fmla="*/ 78148 h 81611"/>
                <a:gd name="connsiteX2" fmla="*/ 1948 w 104342"/>
                <a:gd name="connsiteY2" fmla="*/ 53903 h 81611"/>
                <a:gd name="connsiteX3" fmla="*/ 1948 w 104342"/>
                <a:gd name="connsiteY3" fmla="*/ 43512 h 81611"/>
                <a:gd name="connsiteX4" fmla="*/ 7144 w 104342"/>
                <a:gd name="connsiteY4" fmla="*/ 38316 h 81611"/>
                <a:gd name="connsiteX5" fmla="*/ 17535 w 104342"/>
                <a:gd name="connsiteY5" fmla="*/ 38316 h 81611"/>
                <a:gd name="connsiteX6" fmla="*/ 33987 w 104342"/>
                <a:gd name="connsiteY6" fmla="*/ 54769 h 81611"/>
                <a:gd name="connsiteX7" fmla="*/ 86807 w 104342"/>
                <a:gd name="connsiteY7" fmla="*/ 1948 h 81611"/>
                <a:gd name="connsiteX8" fmla="*/ 97198 w 104342"/>
                <a:gd name="connsiteY8" fmla="*/ 1948 h 81611"/>
                <a:gd name="connsiteX9" fmla="*/ 102394 w 104342"/>
                <a:gd name="connsiteY9" fmla="*/ 7144 h 81611"/>
                <a:gd name="connsiteX10" fmla="*/ 102394 w 104342"/>
                <a:gd name="connsiteY10" fmla="*/ 17535 h 81611"/>
                <a:gd name="connsiteX11" fmla="*/ 41780 w 104342"/>
                <a:gd name="connsiteY11" fmla="*/ 77282 h 81611"/>
                <a:gd name="connsiteX12" fmla="*/ 33987 w 104342"/>
                <a:gd name="connsiteY12" fmla="*/ 81612 h 81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342" h="81611">
                  <a:moveTo>
                    <a:pt x="33987" y="81612"/>
                  </a:moveTo>
                  <a:cubicBezTo>
                    <a:pt x="31389" y="81612"/>
                    <a:pt x="28791" y="80746"/>
                    <a:pt x="26194" y="78148"/>
                  </a:cubicBezTo>
                  <a:lnTo>
                    <a:pt x="1948" y="53903"/>
                  </a:lnTo>
                  <a:cubicBezTo>
                    <a:pt x="-649" y="51305"/>
                    <a:pt x="-649" y="46110"/>
                    <a:pt x="1948" y="43512"/>
                  </a:cubicBezTo>
                  <a:lnTo>
                    <a:pt x="7144" y="38316"/>
                  </a:lnTo>
                  <a:cubicBezTo>
                    <a:pt x="9742" y="35719"/>
                    <a:pt x="14937" y="35719"/>
                    <a:pt x="17535" y="38316"/>
                  </a:cubicBezTo>
                  <a:lnTo>
                    <a:pt x="33987" y="54769"/>
                  </a:lnTo>
                  <a:lnTo>
                    <a:pt x="86807" y="1948"/>
                  </a:lnTo>
                  <a:cubicBezTo>
                    <a:pt x="89405" y="-649"/>
                    <a:pt x="94601" y="-649"/>
                    <a:pt x="97198" y="1948"/>
                  </a:cubicBezTo>
                  <a:lnTo>
                    <a:pt x="102394" y="7144"/>
                  </a:lnTo>
                  <a:cubicBezTo>
                    <a:pt x="104992" y="9741"/>
                    <a:pt x="104992" y="14937"/>
                    <a:pt x="102394" y="17535"/>
                  </a:cubicBezTo>
                  <a:lnTo>
                    <a:pt x="41780" y="77282"/>
                  </a:lnTo>
                  <a:cubicBezTo>
                    <a:pt x="39182" y="80746"/>
                    <a:pt x="36585" y="81612"/>
                    <a:pt x="33987" y="81612"/>
                  </a:cubicBezTo>
                  <a:close/>
                </a:path>
              </a:pathLst>
            </a:custGeom>
            <a:solidFill>
              <a:schemeClr val="bg1"/>
            </a:solidFill>
            <a:ln w="8653" cap="flat">
              <a:noFill/>
              <a:prstDash val="solid"/>
              <a:miter/>
            </a:ln>
          </p:spPr>
          <p:txBody>
            <a:bodyPr rtlCol="0" anchor="ctr"/>
            <a:lstStyle/>
            <a:p>
              <a:endParaRPr lang="en-US"/>
            </a:p>
          </p:txBody>
        </p:sp>
        <p:sp>
          <p:nvSpPr>
            <p:cNvPr id="176" name="Freeform: Shape 506">
              <a:extLst>
                <a:ext uri="{FF2B5EF4-FFF2-40B4-BE49-F238E27FC236}">
                  <a16:creationId xmlns:a16="http://schemas.microsoft.com/office/drawing/2014/main" id="{6C4D1460-D5C3-CB27-469D-7B9777A733B7}"/>
                </a:ext>
              </a:extLst>
            </p:cNvPr>
            <p:cNvSpPr/>
            <p:nvPr/>
          </p:nvSpPr>
          <p:spPr>
            <a:xfrm>
              <a:off x="314798" y="-632463"/>
              <a:ext cx="104342" cy="81611"/>
            </a:xfrm>
            <a:custGeom>
              <a:avLst/>
              <a:gdLst>
                <a:gd name="connsiteX0" fmla="*/ 33987 w 104342"/>
                <a:gd name="connsiteY0" fmla="*/ 81612 h 81611"/>
                <a:gd name="connsiteX1" fmla="*/ 26194 w 104342"/>
                <a:gd name="connsiteY1" fmla="*/ 78148 h 81611"/>
                <a:gd name="connsiteX2" fmla="*/ 1948 w 104342"/>
                <a:gd name="connsiteY2" fmla="*/ 53903 h 81611"/>
                <a:gd name="connsiteX3" fmla="*/ 1948 w 104342"/>
                <a:gd name="connsiteY3" fmla="*/ 43512 h 81611"/>
                <a:gd name="connsiteX4" fmla="*/ 7144 w 104342"/>
                <a:gd name="connsiteY4" fmla="*/ 38316 h 81611"/>
                <a:gd name="connsiteX5" fmla="*/ 17535 w 104342"/>
                <a:gd name="connsiteY5" fmla="*/ 38316 h 81611"/>
                <a:gd name="connsiteX6" fmla="*/ 33987 w 104342"/>
                <a:gd name="connsiteY6" fmla="*/ 54769 h 81611"/>
                <a:gd name="connsiteX7" fmla="*/ 86807 w 104342"/>
                <a:gd name="connsiteY7" fmla="*/ 1948 h 81611"/>
                <a:gd name="connsiteX8" fmla="*/ 97198 w 104342"/>
                <a:gd name="connsiteY8" fmla="*/ 1948 h 81611"/>
                <a:gd name="connsiteX9" fmla="*/ 102394 w 104342"/>
                <a:gd name="connsiteY9" fmla="*/ 7144 h 81611"/>
                <a:gd name="connsiteX10" fmla="*/ 102394 w 104342"/>
                <a:gd name="connsiteY10" fmla="*/ 17535 h 81611"/>
                <a:gd name="connsiteX11" fmla="*/ 41780 w 104342"/>
                <a:gd name="connsiteY11" fmla="*/ 77282 h 81611"/>
                <a:gd name="connsiteX12" fmla="*/ 33987 w 104342"/>
                <a:gd name="connsiteY12" fmla="*/ 81612 h 81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342" h="81611">
                  <a:moveTo>
                    <a:pt x="33987" y="81612"/>
                  </a:moveTo>
                  <a:cubicBezTo>
                    <a:pt x="31389" y="81612"/>
                    <a:pt x="28791" y="80746"/>
                    <a:pt x="26194" y="78148"/>
                  </a:cubicBezTo>
                  <a:lnTo>
                    <a:pt x="1948" y="53903"/>
                  </a:lnTo>
                  <a:cubicBezTo>
                    <a:pt x="-649" y="51305"/>
                    <a:pt x="-649" y="46110"/>
                    <a:pt x="1948" y="43512"/>
                  </a:cubicBezTo>
                  <a:lnTo>
                    <a:pt x="7144" y="38316"/>
                  </a:lnTo>
                  <a:cubicBezTo>
                    <a:pt x="9742" y="35719"/>
                    <a:pt x="14937" y="35719"/>
                    <a:pt x="17535" y="38316"/>
                  </a:cubicBezTo>
                  <a:lnTo>
                    <a:pt x="33987" y="54769"/>
                  </a:lnTo>
                  <a:lnTo>
                    <a:pt x="86807" y="1948"/>
                  </a:lnTo>
                  <a:cubicBezTo>
                    <a:pt x="89405" y="-649"/>
                    <a:pt x="94601" y="-649"/>
                    <a:pt x="97198" y="1948"/>
                  </a:cubicBezTo>
                  <a:lnTo>
                    <a:pt x="102394" y="7144"/>
                  </a:lnTo>
                  <a:cubicBezTo>
                    <a:pt x="104992" y="9741"/>
                    <a:pt x="104992" y="14937"/>
                    <a:pt x="102394" y="17535"/>
                  </a:cubicBezTo>
                  <a:lnTo>
                    <a:pt x="41780" y="77282"/>
                  </a:lnTo>
                  <a:cubicBezTo>
                    <a:pt x="39182" y="80746"/>
                    <a:pt x="36585" y="81612"/>
                    <a:pt x="33987" y="81612"/>
                  </a:cubicBezTo>
                  <a:close/>
                </a:path>
              </a:pathLst>
            </a:custGeom>
            <a:solidFill>
              <a:schemeClr val="bg1"/>
            </a:solidFill>
            <a:ln w="8653" cap="flat">
              <a:noFill/>
              <a:prstDash val="solid"/>
              <a:miter/>
            </a:ln>
          </p:spPr>
          <p:txBody>
            <a:bodyPr rtlCol="0" anchor="ctr"/>
            <a:lstStyle/>
            <a:p>
              <a:endParaRPr lang="en-US"/>
            </a:p>
          </p:txBody>
        </p:sp>
        <p:sp>
          <p:nvSpPr>
            <p:cNvPr id="177" name="Freeform: Shape 507">
              <a:extLst>
                <a:ext uri="{FF2B5EF4-FFF2-40B4-BE49-F238E27FC236}">
                  <a16:creationId xmlns:a16="http://schemas.microsoft.com/office/drawing/2014/main" id="{9293C5A5-5560-C24B-A35C-786653B758C6}"/>
                </a:ext>
              </a:extLst>
            </p:cNvPr>
            <p:cNvSpPr/>
            <p:nvPr/>
          </p:nvSpPr>
          <p:spPr>
            <a:xfrm>
              <a:off x="539934" y="-286099"/>
              <a:ext cx="104342" cy="81611"/>
            </a:xfrm>
            <a:custGeom>
              <a:avLst/>
              <a:gdLst>
                <a:gd name="connsiteX0" fmla="*/ 33987 w 104342"/>
                <a:gd name="connsiteY0" fmla="*/ 81612 h 81611"/>
                <a:gd name="connsiteX1" fmla="*/ 26194 w 104342"/>
                <a:gd name="connsiteY1" fmla="*/ 78148 h 81611"/>
                <a:gd name="connsiteX2" fmla="*/ 1948 w 104342"/>
                <a:gd name="connsiteY2" fmla="*/ 53903 h 81611"/>
                <a:gd name="connsiteX3" fmla="*/ 1948 w 104342"/>
                <a:gd name="connsiteY3" fmla="*/ 43512 h 81611"/>
                <a:gd name="connsiteX4" fmla="*/ 7144 w 104342"/>
                <a:gd name="connsiteY4" fmla="*/ 38316 h 81611"/>
                <a:gd name="connsiteX5" fmla="*/ 17535 w 104342"/>
                <a:gd name="connsiteY5" fmla="*/ 38316 h 81611"/>
                <a:gd name="connsiteX6" fmla="*/ 33987 w 104342"/>
                <a:gd name="connsiteY6" fmla="*/ 54769 h 81611"/>
                <a:gd name="connsiteX7" fmla="*/ 86807 w 104342"/>
                <a:gd name="connsiteY7" fmla="*/ 1948 h 81611"/>
                <a:gd name="connsiteX8" fmla="*/ 97198 w 104342"/>
                <a:gd name="connsiteY8" fmla="*/ 1948 h 81611"/>
                <a:gd name="connsiteX9" fmla="*/ 102394 w 104342"/>
                <a:gd name="connsiteY9" fmla="*/ 7144 h 81611"/>
                <a:gd name="connsiteX10" fmla="*/ 102394 w 104342"/>
                <a:gd name="connsiteY10" fmla="*/ 17535 h 81611"/>
                <a:gd name="connsiteX11" fmla="*/ 41780 w 104342"/>
                <a:gd name="connsiteY11" fmla="*/ 77282 h 81611"/>
                <a:gd name="connsiteX12" fmla="*/ 33987 w 104342"/>
                <a:gd name="connsiteY12" fmla="*/ 81612 h 81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342" h="81611">
                  <a:moveTo>
                    <a:pt x="33987" y="81612"/>
                  </a:moveTo>
                  <a:cubicBezTo>
                    <a:pt x="31389" y="81612"/>
                    <a:pt x="28791" y="80746"/>
                    <a:pt x="26194" y="78148"/>
                  </a:cubicBezTo>
                  <a:lnTo>
                    <a:pt x="1948" y="53903"/>
                  </a:lnTo>
                  <a:cubicBezTo>
                    <a:pt x="-649" y="51305"/>
                    <a:pt x="-649" y="46110"/>
                    <a:pt x="1948" y="43512"/>
                  </a:cubicBezTo>
                  <a:lnTo>
                    <a:pt x="7144" y="38316"/>
                  </a:lnTo>
                  <a:cubicBezTo>
                    <a:pt x="9742" y="35719"/>
                    <a:pt x="14937" y="35719"/>
                    <a:pt x="17535" y="38316"/>
                  </a:cubicBezTo>
                  <a:lnTo>
                    <a:pt x="33987" y="54769"/>
                  </a:lnTo>
                  <a:lnTo>
                    <a:pt x="86807" y="1948"/>
                  </a:lnTo>
                  <a:cubicBezTo>
                    <a:pt x="89405" y="-649"/>
                    <a:pt x="94601" y="-649"/>
                    <a:pt x="97198" y="1948"/>
                  </a:cubicBezTo>
                  <a:lnTo>
                    <a:pt x="102394" y="7144"/>
                  </a:lnTo>
                  <a:cubicBezTo>
                    <a:pt x="104992" y="9741"/>
                    <a:pt x="104992" y="14937"/>
                    <a:pt x="102394" y="17535"/>
                  </a:cubicBezTo>
                  <a:lnTo>
                    <a:pt x="41780" y="77282"/>
                  </a:lnTo>
                  <a:cubicBezTo>
                    <a:pt x="39182" y="80746"/>
                    <a:pt x="36585" y="81612"/>
                    <a:pt x="33987" y="81612"/>
                  </a:cubicBezTo>
                  <a:close/>
                </a:path>
              </a:pathLst>
            </a:custGeom>
            <a:solidFill>
              <a:schemeClr val="bg1"/>
            </a:solidFill>
            <a:ln w="8653" cap="flat">
              <a:noFill/>
              <a:prstDash val="solid"/>
              <a:miter/>
            </a:ln>
          </p:spPr>
          <p:txBody>
            <a:bodyPr rtlCol="0" anchor="ctr"/>
            <a:lstStyle/>
            <a:p>
              <a:endParaRPr lang="en-US"/>
            </a:p>
          </p:txBody>
        </p:sp>
      </p:grpSp>
      <p:sp>
        <p:nvSpPr>
          <p:cNvPr id="120" name="Freeform 5">
            <a:extLst>
              <a:ext uri="{FF2B5EF4-FFF2-40B4-BE49-F238E27FC236}">
                <a16:creationId xmlns:a16="http://schemas.microsoft.com/office/drawing/2014/main" id="{74609D7E-2020-E315-A9F5-74B5F6C8E597}"/>
              </a:ext>
            </a:extLst>
          </p:cNvPr>
          <p:cNvSpPr/>
          <p:nvPr/>
        </p:nvSpPr>
        <p:spPr>
          <a:xfrm>
            <a:off x="1781898" y="4766132"/>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DevOps Config</a:t>
            </a:r>
          </a:p>
        </p:txBody>
      </p:sp>
      <p:sp>
        <p:nvSpPr>
          <p:cNvPr id="142" name="Freeform 5">
            <a:extLst>
              <a:ext uri="{FF2B5EF4-FFF2-40B4-BE49-F238E27FC236}">
                <a16:creationId xmlns:a16="http://schemas.microsoft.com/office/drawing/2014/main" id="{B29A898C-8525-E780-75B8-7CDE95DA8A74}"/>
              </a:ext>
            </a:extLst>
          </p:cNvPr>
          <p:cNvSpPr/>
          <p:nvPr/>
        </p:nvSpPr>
        <p:spPr>
          <a:xfrm>
            <a:off x="380101" y="5289844"/>
            <a:ext cx="1288968" cy="176413"/>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tx2"/>
          </a:solidFill>
          <a:ln>
            <a:solidFill>
              <a:schemeClr val="tx2"/>
            </a:solidFill>
          </a:ln>
        </p:spPr>
        <p:style>
          <a:lnRef idx="1">
            <a:schemeClr val="accent2"/>
          </a:lnRef>
          <a:fillRef idx="2">
            <a:schemeClr val="accent2"/>
          </a:fillRef>
          <a:effectRef idx="1">
            <a:schemeClr val="accent2"/>
          </a:effectRef>
          <a:fontRef idx="minor">
            <a:schemeClr val="dk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dirty="0">
                <a:solidFill>
                  <a:schemeClr val="accent1"/>
                </a:solidFill>
                <a:latin typeface="Century Gothic" panose="020F0302020204030204"/>
              </a:rPr>
              <a:t>Professional Plus </a:t>
            </a:r>
            <a:r>
              <a:rPr lang="en-US" sz="800" b="1" baseline="30000" dirty="0">
                <a:solidFill>
                  <a:schemeClr val="accent1"/>
                </a:solidFill>
                <a:latin typeface="Century Gothic" panose="020B0502020202020204" pitchFamily="34" charset="0"/>
              </a:rPr>
              <a:t>1</a:t>
            </a:r>
            <a:endParaRPr lang="en-US" sz="800" b="1" dirty="0">
              <a:solidFill>
                <a:schemeClr val="accent1"/>
              </a:solidFill>
              <a:latin typeface="Century Gothic" panose="020F0302020204030204"/>
            </a:endParaRPr>
          </a:p>
        </p:txBody>
      </p:sp>
      <p:sp>
        <p:nvSpPr>
          <p:cNvPr id="152" name="Freeform 9">
            <a:extLst>
              <a:ext uri="{FF2B5EF4-FFF2-40B4-BE49-F238E27FC236}">
                <a16:creationId xmlns:a16="http://schemas.microsoft.com/office/drawing/2014/main" id="{A36BD2F7-0744-2C55-3A63-ED4FEBF1C603}"/>
              </a:ext>
            </a:extLst>
          </p:cNvPr>
          <p:cNvSpPr/>
          <p:nvPr/>
        </p:nvSpPr>
        <p:spPr>
          <a:xfrm>
            <a:off x="380101" y="5516469"/>
            <a:ext cx="1288968" cy="246824"/>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dirty="0">
                <a:solidFill>
                  <a:schemeClr val="tx2"/>
                </a:solidFill>
                <a:latin typeface="Century Gothic" panose="020F0302020204030204"/>
              </a:rPr>
              <a:t>Virtual Agent Optimize</a:t>
            </a:r>
          </a:p>
        </p:txBody>
      </p:sp>
    </p:spTree>
    <p:extLst>
      <p:ext uri="{BB962C8B-B14F-4D97-AF65-F5344CB8AC3E}">
        <p14:creationId xmlns:p14="http://schemas.microsoft.com/office/powerpoint/2010/main" val="273464431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875AB"/>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B89F83C-AA2F-4443-9E7B-D5AD8D1FF0E1}"/>
              </a:ext>
            </a:extLst>
          </p:cNvPr>
          <p:cNvSpPr/>
          <p:nvPr/>
        </p:nvSpPr>
        <p:spPr>
          <a:xfrm>
            <a:off x="5144086" y="623484"/>
            <a:ext cx="3658090" cy="5692790"/>
          </a:xfrm>
          <a:prstGeom prst="rect">
            <a:avLst/>
          </a:prstGeom>
          <a:solidFill>
            <a:srgbClr val="0875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6" name="TextBox 5">
            <a:extLst>
              <a:ext uri="{FF2B5EF4-FFF2-40B4-BE49-F238E27FC236}">
                <a16:creationId xmlns:a16="http://schemas.microsoft.com/office/drawing/2014/main" id="{4BE18F75-C7C4-B941-B4A4-3DA4D1003863}"/>
              </a:ext>
            </a:extLst>
          </p:cNvPr>
          <p:cNvSpPr txBox="1"/>
          <p:nvPr/>
        </p:nvSpPr>
        <p:spPr>
          <a:xfrm>
            <a:off x="5518269" y="268400"/>
            <a:ext cx="0" cy="0"/>
          </a:xfrm>
          <a:prstGeom prst="rect">
            <a:avLst/>
          </a:prstGeom>
          <a:noFill/>
        </p:spPr>
        <p:txBody>
          <a:bodyPr wrap="none" rtlCol="0">
            <a:noAutofit/>
          </a:bodyPr>
          <a:lstStyle/>
          <a:p>
            <a:pPr algn="l">
              <a:spcBef>
                <a:spcPts val="300"/>
              </a:spcBef>
            </a:pPr>
            <a:endParaRPr lang="en-US" sz="1600"/>
          </a:p>
        </p:txBody>
      </p:sp>
      <p:sp>
        <p:nvSpPr>
          <p:cNvPr id="7" name="Oval 6">
            <a:extLst>
              <a:ext uri="{FF2B5EF4-FFF2-40B4-BE49-F238E27FC236}">
                <a16:creationId xmlns:a16="http://schemas.microsoft.com/office/drawing/2014/main" id="{B3E73F76-879E-764F-910D-B61C41FFFE1E}"/>
              </a:ext>
            </a:extLst>
          </p:cNvPr>
          <p:cNvSpPr/>
          <p:nvPr/>
        </p:nvSpPr>
        <p:spPr>
          <a:xfrm>
            <a:off x="499332" y="2112329"/>
            <a:ext cx="730866" cy="720438"/>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9" name="Oval 8">
            <a:extLst>
              <a:ext uri="{FF2B5EF4-FFF2-40B4-BE49-F238E27FC236}">
                <a16:creationId xmlns:a16="http://schemas.microsoft.com/office/drawing/2014/main" id="{33F60F7D-E6CC-CA47-A2FB-8CA643AB1583}"/>
              </a:ext>
            </a:extLst>
          </p:cNvPr>
          <p:cNvSpPr/>
          <p:nvPr/>
        </p:nvSpPr>
        <p:spPr>
          <a:xfrm>
            <a:off x="2182264" y="2397596"/>
            <a:ext cx="730866" cy="720438"/>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cxnSp>
        <p:nvCxnSpPr>
          <p:cNvPr id="10" name="Straight Connector 24">
            <a:extLst>
              <a:ext uri="{FF2B5EF4-FFF2-40B4-BE49-F238E27FC236}">
                <a16:creationId xmlns:a16="http://schemas.microsoft.com/office/drawing/2014/main" id="{ED8BD1AE-3881-8F4D-A756-747C843A582F}"/>
              </a:ext>
            </a:extLst>
          </p:cNvPr>
          <p:cNvCxnSpPr>
            <a:cxnSpLocks/>
            <a:stCxn id="32" idx="1"/>
          </p:cNvCxnSpPr>
          <p:nvPr/>
        </p:nvCxnSpPr>
        <p:spPr>
          <a:xfrm rot="10800000" flipV="1">
            <a:off x="1225921" y="1630575"/>
            <a:ext cx="192590" cy="571690"/>
          </a:xfrm>
          <a:prstGeom prst="bentConnector2">
            <a:avLst/>
          </a:prstGeom>
          <a:ln w="12700">
            <a:solidFill>
              <a:schemeClr val="accent1"/>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1" name="Straight Connector 24">
            <a:extLst>
              <a:ext uri="{FF2B5EF4-FFF2-40B4-BE49-F238E27FC236}">
                <a16:creationId xmlns:a16="http://schemas.microsoft.com/office/drawing/2014/main" id="{9C14A7EF-F835-F949-A32C-E7D7672D574B}"/>
              </a:ext>
            </a:extLst>
          </p:cNvPr>
          <p:cNvCxnSpPr>
            <a:cxnSpLocks/>
          </p:cNvCxnSpPr>
          <p:nvPr/>
        </p:nvCxnSpPr>
        <p:spPr>
          <a:xfrm>
            <a:off x="1225921" y="2219084"/>
            <a:ext cx="844748" cy="534385"/>
          </a:xfrm>
          <a:prstGeom prst="bentConnector3">
            <a:avLst>
              <a:gd name="adj1" fmla="val 50000"/>
            </a:avLst>
          </a:prstGeom>
          <a:ln w="12700">
            <a:solidFill>
              <a:schemeClr val="accent1"/>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2" name="Straight Connector 24">
            <a:extLst>
              <a:ext uri="{FF2B5EF4-FFF2-40B4-BE49-F238E27FC236}">
                <a16:creationId xmlns:a16="http://schemas.microsoft.com/office/drawing/2014/main" id="{EBC97B53-1EFD-5E41-89B6-782916C9B3C1}"/>
              </a:ext>
            </a:extLst>
          </p:cNvPr>
          <p:cNvCxnSpPr>
            <a:cxnSpLocks/>
            <a:stCxn id="32" idx="3"/>
            <a:endCxn id="9" idx="6"/>
          </p:cNvCxnSpPr>
          <p:nvPr/>
        </p:nvCxnSpPr>
        <p:spPr>
          <a:xfrm flipH="1">
            <a:off x="2913130" y="1630575"/>
            <a:ext cx="246155" cy="1127240"/>
          </a:xfrm>
          <a:prstGeom prst="bentConnector3">
            <a:avLst>
              <a:gd name="adj1" fmla="val -92868"/>
            </a:avLst>
          </a:prstGeom>
          <a:ln w="12700">
            <a:solidFill>
              <a:schemeClr val="accent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840F97F7-544F-F542-AAF2-9EF6DAA54EA5}"/>
              </a:ext>
            </a:extLst>
          </p:cNvPr>
          <p:cNvSpPr/>
          <p:nvPr/>
        </p:nvSpPr>
        <p:spPr>
          <a:xfrm>
            <a:off x="550503" y="718001"/>
            <a:ext cx="584662" cy="584662"/>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a:solidFill>
                <a:schemeClr val="tx1"/>
              </a:solidFill>
            </a:endParaRPr>
          </a:p>
        </p:txBody>
      </p:sp>
      <p:sp>
        <p:nvSpPr>
          <p:cNvPr id="24" name="Oval 23">
            <a:extLst>
              <a:ext uri="{FF2B5EF4-FFF2-40B4-BE49-F238E27FC236}">
                <a16:creationId xmlns:a16="http://schemas.microsoft.com/office/drawing/2014/main" id="{9643079A-C71B-E841-A7F9-FBAFE939DD14}"/>
              </a:ext>
            </a:extLst>
          </p:cNvPr>
          <p:cNvSpPr/>
          <p:nvPr/>
        </p:nvSpPr>
        <p:spPr>
          <a:xfrm>
            <a:off x="477401" y="650112"/>
            <a:ext cx="730866" cy="720438"/>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cxnSp>
        <p:nvCxnSpPr>
          <p:cNvPr id="26" name="Straight Connector 25">
            <a:extLst>
              <a:ext uri="{FF2B5EF4-FFF2-40B4-BE49-F238E27FC236}">
                <a16:creationId xmlns:a16="http://schemas.microsoft.com/office/drawing/2014/main" id="{CD065EEE-9280-324C-942B-8D19BC9D958D}"/>
              </a:ext>
            </a:extLst>
          </p:cNvPr>
          <p:cNvCxnSpPr>
            <a:cxnSpLocks/>
          </p:cNvCxnSpPr>
          <p:nvPr/>
        </p:nvCxnSpPr>
        <p:spPr>
          <a:xfrm>
            <a:off x="868235" y="1468122"/>
            <a:ext cx="0" cy="554979"/>
          </a:xfrm>
          <a:prstGeom prst="line">
            <a:avLst/>
          </a:prstGeom>
          <a:ln w="127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4AEE0305-258D-7A43-AD9E-A90835533972}"/>
              </a:ext>
            </a:extLst>
          </p:cNvPr>
          <p:cNvSpPr/>
          <p:nvPr/>
        </p:nvSpPr>
        <p:spPr>
          <a:xfrm>
            <a:off x="326447" y="4254471"/>
            <a:ext cx="2484294" cy="1415562"/>
          </a:xfrm>
          <a:prstGeom prst="rect">
            <a:avLst/>
          </a:prstGeom>
          <a:no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28" name="Rectangle 27">
            <a:extLst>
              <a:ext uri="{FF2B5EF4-FFF2-40B4-BE49-F238E27FC236}">
                <a16:creationId xmlns:a16="http://schemas.microsoft.com/office/drawing/2014/main" id="{215617F4-7082-7341-A58D-0E7687470130}"/>
              </a:ext>
            </a:extLst>
          </p:cNvPr>
          <p:cNvSpPr/>
          <p:nvPr/>
        </p:nvSpPr>
        <p:spPr>
          <a:xfrm>
            <a:off x="494419" y="4132598"/>
            <a:ext cx="1783276" cy="246221"/>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lang="en-US" sz="1000" dirty="0">
                <a:solidFill>
                  <a:schemeClr val="bg1"/>
                </a:solidFill>
              </a:rPr>
              <a:t>3</a:t>
            </a:r>
            <a:r>
              <a:rPr lang="en-US" sz="1000" baseline="30000" dirty="0">
                <a:solidFill>
                  <a:schemeClr val="bg1"/>
                </a:solidFill>
              </a:rPr>
              <a:t>rd</a:t>
            </a:r>
            <a:r>
              <a:rPr lang="en-US" sz="1000" dirty="0">
                <a:solidFill>
                  <a:schemeClr val="bg1"/>
                </a:solidFill>
              </a:rPr>
              <a:t> Party Data Sources</a:t>
            </a:r>
          </a:p>
        </p:txBody>
      </p:sp>
      <p:cxnSp>
        <p:nvCxnSpPr>
          <p:cNvPr id="29" name="Straight Connector 28">
            <a:extLst>
              <a:ext uri="{FF2B5EF4-FFF2-40B4-BE49-F238E27FC236}">
                <a16:creationId xmlns:a16="http://schemas.microsoft.com/office/drawing/2014/main" id="{1A54D9CD-BF27-8F42-A839-8DD623A0FCC7}"/>
              </a:ext>
            </a:extLst>
          </p:cNvPr>
          <p:cNvCxnSpPr>
            <a:cxnSpLocks/>
          </p:cNvCxnSpPr>
          <p:nvPr/>
        </p:nvCxnSpPr>
        <p:spPr>
          <a:xfrm>
            <a:off x="868235" y="2926800"/>
            <a:ext cx="0" cy="1141779"/>
          </a:xfrm>
          <a:prstGeom prst="line">
            <a:avLst/>
          </a:prstGeom>
          <a:ln w="12700">
            <a:solidFill>
              <a:schemeClr val="accent1"/>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30" name="Picture 29" descr="A picture containing logo&#10;&#10;Description automatically generated">
            <a:extLst>
              <a:ext uri="{FF2B5EF4-FFF2-40B4-BE49-F238E27FC236}">
                <a16:creationId xmlns:a16="http://schemas.microsoft.com/office/drawing/2014/main" id="{128D99ED-2C92-1349-8F89-DA204242DA75}"/>
              </a:ext>
            </a:extLst>
          </p:cNvPr>
          <p:cNvPicPr>
            <a:picLocks noChangeAspect="1"/>
          </p:cNvPicPr>
          <p:nvPr/>
        </p:nvPicPr>
        <p:blipFill>
          <a:blip r:embed="rId2"/>
          <a:stretch>
            <a:fillRect/>
          </a:stretch>
        </p:blipFill>
        <p:spPr>
          <a:xfrm>
            <a:off x="519008" y="4477525"/>
            <a:ext cx="1326326" cy="270570"/>
          </a:xfrm>
          <a:prstGeom prst="rect">
            <a:avLst/>
          </a:prstGeom>
        </p:spPr>
      </p:pic>
      <p:pic>
        <p:nvPicPr>
          <p:cNvPr id="31" name="Picture 30" descr="A picture containing icon&#10;&#10;Description automatically generated">
            <a:extLst>
              <a:ext uri="{FF2B5EF4-FFF2-40B4-BE49-F238E27FC236}">
                <a16:creationId xmlns:a16="http://schemas.microsoft.com/office/drawing/2014/main" id="{FC0CF5D0-CDFC-424B-8619-BB1F92313B25}"/>
              </a:ext>
            </a:extLst>
          </p:cNvPr>
          <p:cNvPicPr>
            <a:picLocks noChangeAspect="1"/>
          </p:cNvPicPr>
          <p:nvPr/>
        </p:nvPicPr>
        <p:blipFill>
          <a:blip r:embed="rId3"/>
          <a:stretch>
            <a:fillRect/>
          </a:stretch>
        </p:blipFill>
        <p:spPr>
          <a:xfrm>
            <a:off x="494419" y="4912336"/>
            <a:ext cx="1980891" cy="409275"/>
          </a:xfrm>
          <a:prstGeom prst="rect">
            <a:avLst/>
          </a:prstGeom>
        </p:spPr>
      </p:pic>
      <p:pic>
        <p:nvPicPr>
          <p:cNvPr id="32" name="Picture 31" descr="Logo&#10;&#10;Description automatically generated with medium confidence">
            <a:extLst>
              <a:ext uri="{FF2B5EF4-FFF2-40B4-BE49-F238E27FC236}">
                <a16:creationId xmlns:a16="http://schemas.microsoft.com/office/drawing/2014/main" id="{19735A0D-2D48-354C-AB66-8DD1F0F17E96}"/>
              </a:ext>
            </a:extLst>
          </p:cNvPr>
          <p:cNvPicPr>
            <a:picLocks noChangeAspect="1"/>
          </p:cNvPicPr>
          <p:nvPr/>
        </p:nvPicPr>
        <p:blipFill>
          <a:blip r:embed="rId4"/>
          <a:stretch>
            <a:fillRect/>
          </a:stretch>
        </p:blipFill>
        <p:spPr>
          <a:xfrm>
            <a:off x="1418511" y="1325631"/>
            <a:ext cx="1740774" cy="609888"/>
          </a:xfrm>
          <a:prstGeom prst="rect">
            <a:avLst/>
          </a:prstGeom>
        </p:spPr>
      </p:pic>
      <p:pic>
        <p:nvPicPr>
          <p:cNvPr id="33" name="Picture 32" descr="Icon&#10;&#10;Description automatically generated">
            <a:extLst>
              <a:ext uri="{FF2B5EF4-FFF2-40B4-BE49-F238E27FC236}">
                <a16:creationId xmlns:a16="http://schemas.microsoft.com/office/drawing/2014/main" id="{3A1D55C1-8E04-FD43-8080-70F538D7D1CE}"/>
              </a:ext>
            </a:extLst>
          </p:cNvPr>
          <p:cNvPicPr>
            <a:picLocks noChangeAspect="1"/>
          </p:cNvPicPr>
          <p:nvPr/>
        </p:nvPicPr>
        <p:blipFill>
          <a:blip r:embed="rId5"/>
          <a:stretch>
            <a:fillRect/>
          </a:stretch>
        </p:blipFill>
        <p:spPr>
          <a:xfrm>
            <a:off x="565537" y="2187485"/>
            <a:ext cx="568193" cy="565983"/>
          </a:xfrm>
          <a:prstGeom prst="rect">
            <a:avLst/>
          </a:prstGeom>
        </p:spPr>
      </p:pic>
      <p:pic>
        <p:nvPicPr>
          <p:cNvPr id="34" name="Picture 32">
            <a:extLst>
              <a:ext uri="{FF2B5EF4-FFF2-40B4-BE49-F238E27FC236}">
                <a16:creationId xmlns:a16="http://schemas.microsoft.com/office/drawing/2014/main" id="{AB38B13F-4FCC-BD40-A034-99BAD0002E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0813" y="2568707"/>
            <a:ext cx="472901" cy="46430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0" descr="Github Icon - Download in Flat Style">
            <a:extLst>
              <a:ext uri="{FF2B5EF4-FFF2-40B4-BE49-F238E27FC236}">
                <a16:creationId xmlns:a16="http://schemas.microsoft.com/office/drawing/2014/main" id="{7569FE27-54DC-7840-A740-0F2891F55DE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1008" y="738891"/>
            <a:ext cx="503652" cy="50365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Timeline&#10;&#10;Description automatically generated with medium confidence">
            <a:extLst>
              <a:ext uri="{FF2B5EF4-FFF2-40B4-BE49-F238E27FC236}">
                <a16:creationId xmlns:a16="http://schemas.microsoft.com/office/drawing/2014/main" id="{EC1A7610-47C0-0642-BF2F-E6486D33CC26}"/>
              </a:ext>
            </a:extLst>
          </p:cNvPr>
          <p:cNvPicPr>
            <a:picLocks noChangeAspect="1"/>
          </p:cNvPicPr>
          <p:nvPr/>
        </p:nvPicPr>
        <p:blipFill>
          <a:blip r:embed="rId8"/>
          <a:stretch>
            <a:fillRect/>
          </a:stretch>
        </p:blipFill>
        <p:spPr>
          <a:xfrm>
            <a:off x="3848101" y="0"/>
            <a:ext cx="2675965" cy="6858000"/>
          </a:xfrm>
          <a:prstGeom prst="rect">
            <a:avLst/>
          </a:prstGeom>
        </p:spPr>
      </p:pic>
      <p:graphicFrame>
        <p:nvGraphicFramePr>
          <p:cNvPr id="38" name="Table 37">
            <a:extLst>
              <a:ext uri="{FF2B5EF4-FFF2-40B4-BE49-F238E27FC236}">
                <a16:creationId xmlns:a16="http://schemas.microsoft.com/office/drawing/2014/main" id="{3F0D1FC2-73D4-D542-B1BB-6D8D68713B9E}"/>
              </a:ext>
            </a:extLst>
          </p:cNvPr>
          <p:cNvGraphicFramePr>
            <a:graphicFrameLocks noGrp="1"/>
          </p:cNvGraphicFramePr>
          <p:nvPr>
            <p:extLst>
              <p:ext uri="{D42A27DB-BD31-4B8C-83A1-F6EECF244321}">
                <p14:modId xmlns:p14="http://schemas.microsoft.com/office/powerpoint/2010/main" val="729679694"/>
              </p:ext>
            </p:extLst>
          </p:nvPr>
        </p:nvGraphicFramePr>
        <p:xfrm>
          <a:off x="5450574" y="2224295"/>
          <a:ext cx="6428782" cy="2246905"/>
        </p:xfrm>
        <a:graphic>
          <a:graphicData uri="http://schemas.openxmlformats.org/drawingml/2006/table">
            <a:tbl>
              <a:tblPr>
                <a:tableStyleId>{5C22544A-7EE6-4342-B048-85BDC9FD1C3A}</a:tableStyleId>
              </a:tblPr>
              <a:tblGrid>
                <a:gridCol w="505848">
                  <a:extLst>
                    <a:ext uri="{9D8B030D-6E8A-4147-A177-3AD203B41FA5}">
                      <a16:colId xmlns:a16="http://schemas.microsoft.com/office/drawing/2014/main" val="81134417"/>
                    </a:ext>
                  </a:extLst>
                </a:gridCol>
                <a:gridCol w="1054444">
                  <a:extLst>
                    <a:ext uri="{9D8B030D-6E8A-4147-A177-3AD203B41FA5}">
                      <a16:colId xmlns:a16="http://schemas.microsoft.com/office/drawing/2014/main" val="1176689713"/>
                    </a:ext>
                  </a:extLst>
                </a:gridCol>
                <a:gridCol w="1617289">
                  <a:extLst>
                    <a:ext uri="{9D8B030D-6E8A-4147-A177-3AD203B41FA5}">
                      <a16:colId xmlns:a16="http://schemas.microsoft.com/office/drawing/2014/main" val="2573120962"/>
                    </a:ext>
                  </a:extLst>
                </a:gridCol>
                <a:gridCol w="2016267">
                  <a:extLst>
                    <a:ext uri="{9D8B030D-6E8A-4147-A177-3AD203B41FA5}">
                      <a16:colId xmlns:a16="http://schemas.microsoft.com/office/drawing/2014/main" val="1731770432"/>
                    </a:ext>
                  </a:extLst>
                </a:gridCol>
                <a:gridCol w="1234934">
                  <a:extLst>
                    <a:ext uri="{9D8B030D-6E8A-4147-A177-3AD203B41FA5}">
                      <a16:colId xmlns:a16="http://schemas.microsoft.com/office/drawing/2014/main" val="159978864"/>
                    </a:ext>
                  </a:extLst>
                </a:gridCol>
              </a:tblGrid>
              <a:tr h="150302">
                <a:tc>
                  <a:txBody>
                    <a:bodyPr/>
                    <a:lstStyle/>
                    <a:p>
                      <a:pPr algn="ctr" fontAlgn="t"/>
                      <a:r>
                        <a:rPr lang="en-US" sz="1100" b="1" u="none" strike="noStrike" dirty="0">
                          <a:effectLst/>
                        </a:rPr>
                        <a:t>ticker</a:t>
                      </a:r>
                      <a:endParaRPr lang="en-US" sz="1100" b="1" i="0" u="none" strike="noStrike" dirty="0">
                        <a:solidFill>
                          <a:srgbClr val="000000"/>
                        </a:solidFill>
                        <a:effectLst/>
                        <a:latin typeface="Calibri" panose="020F0502020204030204" pitchFamily="34" charset="0"/>
                      </a:endParaRPr>
                    </a:p>
                  </a:txBody>
                  <a:tcPr marL="9525" marR="9525" marT="9525" marB="0">
                    <a:solidFill>
                      <a:srgbClr val="FFC000"/>
                    </a:solidFill>
                  </a:tcPr>
                </a:tc>
                <a:tc>
                  <a:txBody>
                    <a:bodyPr/>
                    <a:lstStyle/>
                    <a:p>
                      <a:pPr algn="ctr" fontAlgn="t"/>
                      <a:r>
                        <a:rPr lang="en-US" sz="1100" b="1" u="none" strike="noStrike" dirty="0" err="1">
                          <a:effectLst/>
                        </a:rPr>
                        <a:t>latest_price</a:t>
                      </a:r>
                      <a:endParaRPr lang="en-US" sz="1100" b="1" i="0" u="none" strike="noStrike" dirty="0">
                        <a:solidFill>
                          <a:srgbClr val="000000"/>
                        </a:solidFill>
                        <a:effectLst/>
                        <a:latin typeface="Calibri" panose="020F0502020204030204" pitchFamily="34" charset="0"/>
                      </a:endParaRPr>
                    </a:p>
                  </a:txBody>
                  <a:tcPr marL="9525" marR="9525" marT="9525" marB="0">
                    <a:solidFill>
                      <a:srgbClr val="FFC000"/>
                    </a:solidFill>
                  </a:tcPr>
                </a:tc>
                <a:tc>
                  <a:txBody>
                    <a:bodyPr/>
                    <a:lstStyle/>
                    <a:p>
                      <a:pPr algn="ctr" fontAlgn="t"/>
                      <a:r>
                        <a:rPr lang="en-US" sz="1100" b="1" u="none" strike="noStrike" dirty="0">
                          <a:effectLst/>
                        </a:rPr>
                        <a:t>two-year-price-return</a:t>
                      </a:r>
                      <a:endParaRPr lang="en-US" sz="1100" b="1" i="0" u="none" strike="noStrike" dirty="0">
                        <a:solidFill>
                          <a:srgbClr val="00B0F0"/>
                        </a:solidFill>
                        <a:effectLst/>
                        <a:latin typeface="Calibri" panose="020F0502020204030204" pitchFamily="34" charset="0"/>
                      </a:endParaRPr>
                    </a:p>
                  </a:txBody>
                  <a:tcPr marL="9525" marR="9525" marT="9525" marB="0">
                    <a:solidFill>
                      <a:srgbClr val="FFC000"/>
                    </a:solidFill>
                  </a:tcPr>
                </a:tc>
                <a:tc>
                  <a:txBody>
                    <a:bodyPr/>
                    <a:lstStyle/>
                    <a:p>
                      <a:pPr algn="ctr" fontAlgn="t"/>
                      <a:r>
                        <a:rPr lang="en-US" sz="1100" b="1" u="none" strike="noStrike" dirty="0">
                          <a:effectLst/>
                        </a:rPr>
                        <a:t>two-year-price-return-percentile</a:t>
                      </a:r>
                      <a:endParaRPr lang="en-US" sz="1100" b="1" i="0" u="none" strike="noStrike" dirty="0">
                        <a:solidFill>
                          <a:srgbClr val="00B0F0"/>
                        </a:solidFill>
                        <a:effectLst/>
                        <a:latin typeface="Calibri" panose="020F0502020204030204" pitchFamily="34" charset="0"/>
                      </a:endParaRPr>
                    </a:p>
                  </a:txBody>
                  <a:tcPr marL="9525" marR="9525" marT="9525" marB="0">
                    <a:solidFill>
                      <a:srgbClr val="FFC000"/>
                    </a:solidFill>
                  </a:tcPr>
                </a:tc>
                <a:tc>
                  <a:txBody>
                    <a:bodyPr/>
                    <a:lstStyle/>
                    <a:p>
                      <a:pPr algn="ctr" fontAlgn="t"/>
                      <a:r>
                        <a:rPr lang="en-US" sz="1100" b="1" u="none" strike="noStrike" dirty="0">
                          <a:effectLst/>
                        </a:rPr>
                        <a:t>one-year-price-return</a:t>
                      </a:r>
                      <a:endParaRPr lang="en-US" sz="1100" b="1" i="0" u="none" strike="noStrike" dirty="0">
                        <a:solidFill>
                          <a:srgbClr val="00B0F0"/>
                        </a:solidFill>
                        <a:effectLst/>
                        <a:latin typeface="Calibri" panose="020F0502020204030204" pitchFamily="34" charset="0"/>
                      </a:endParaRPr>
                    </a:p>
                  </a:txBody>
                  <a:tcPr marL="9525" marR="9525" marT="9525" marB="0">
                    <a:solidFill>
                      <a:srgbClr val="FFC000"/>
                    </a:solidFill>
                  </a:tcPr>
                </a:tc>
                <a:extLst>
                  <a:ext uri="{0D108BD9-81ED-4DB2-BD59-A6C34878D82A}">
                    <a16:rowId xmlns:a16="http://schemas.microsoft.com/office/drawing/2014/main" val="865827494"/>
                  </a:ext>
                </a:extLst>
              </a:tr>
              <a:tr h="190210">
                <a:tc>
                  <a:txBody>
                    <a:bodyPr/>
                    <a:lstStyle/>
                    <a:p>
                      <a:pPr algn="l" fontAlgn="b"/>
                      <a:r>
                        <a:rPr lang="en-US" sz="1100" u="none" strike="noStrike">
                          <a:effectLst/>
                        </a:rPr>
                        <a:t>AJG</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187.63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0.900956935</a:t>
                      </a:r>
                      <a:endParaRPr lang="en-US" sz="1100" b="0" i="0" u="none" strike="noStrike">
                        <a:solidFill>
                          <a:srgbClr val="00B0F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87.87276342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0.32376353</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22225447"/>
                  </a:ext>
                </a:extLst>
              </a:tr>
              <a:tr h="190210">
                <a:tc>
                  <a:txBody>
                    <a:bodyPr/>
                    <a:lstStyle/>
                    <a:p>
                      <a:pPr algn="l" fontAlgn="b"/>
                      <a:r>
                        <a:rPr lang="en-US" sz="1100" u="none" strike="noStrike">
                          <a:effectLst/>
                        </a:rPr>
                        <a:t>ALB</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296.97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2.221778999</a:t>
                      </a:r>
                      <a:endParaRPr lang="en-US" sz="1100" b="0" i="0" u="none" strike="noStrike">
                        <a:solidFill>
                          <a:srgbClr val="00B0F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97.81312127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0.254120975</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93191188"/>
                  </a:ext>
                </a:extLst>
              </a:tr>
              <a:tr h="190210">
                <a:tc>
                  <a:txBody>
                    <a:bodyPr/>
                    <a:lstStyle/>
                    <a:p>
                      <a:pPr algn="l" fontAlgn="b"/>
                      <a:r>
                        <a:rPr lang="en-US" sz="1100" u="none" strike="noStrike">
                          <a:effectLst/>
                        </a:rPr>
                        <a:t>CEG</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88.13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0.663296105</a:t>
                      </a:r>
                      <a:endParaRPr lang="en-US" sz="1100" b="0" i="0" u="none" strike="noStrike">
                        <a:solidFill>
                          <a:srgbClr val="00B0F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79.32405567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0.663296105</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71083084"/>
                  </a:ext>
                </a:extLst>
              </a:tr>
              <a:tr h="190210">
                <a:tc>
                  <a:txBody>
                    <a:bodyPr/>
                    <a:lstStyle/>
                    <a:p>
                      <a:pPr algn="l" fontAlgn="b"/>
                      <a:r>
                        <a:rPr lang="en-US" sz="1100" u="none" strike="noStrike">
                          <a:effectLst/>
                        </a:rPr>
                        <a:t>ENPH</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308.93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3.695852535</a:t>
                      </a:r>
                      <a:endParaRPr lang="en-US" sz="1100" b="0" i="0" u="none" strike="noStrike">
                        <a:solidFill>
                          <a:srgbClr val="00B0F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99.20477137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0.932119833</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99114815"/>
                  </a:ext>
                </a:extLst>
              </a:tr>
              <a:tr h="190210">
                <a:tc>
                  <a:txBody>
                    <a:bodyPr/>
                    <a:lstStyle/>
                    <a:p>
                      <a:pPr algn="l" fontAlgn="b"/>
                      <a:r>
                        <a:rPr lang="en-US" sz="1100" u="none" strike="noStrike">
                          <a:effectLst/>
                        </a:rPr>
                        <a:t>GPC</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163.15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0.709651233</a:t>
                      </a:r>
                      <a:endParaRPr lang="en-US" sz="1100" b="0" i="0" u="none" strike="noStrike">
                        <a:solidFill>
                          <a:srgbClr val="00B0F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82.30616302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0.411492567</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97920098"/>
                  </a:ext>
                </a:extLst>
              </a:tr>
              <a:tr h="190210">
                <a:tc>
                  <a:txBody>
                    <a:bodyPr/>
                    <a:lstStyle/>
                    <a:p>
                      <a:pPr algn="l" fontAlgn="b"/>
                      <a:r>
                        <a:rPr lang="en-US" sz="1100" u="none" strike="noStrike">
                          <a:effectLst/>
                        </a:rPr>
                        <a:t>MCK</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363.73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1.471259404</a:t>
                      </a:r>
                      <a:endParaRPr lang="en-US" sz="1100" b="0" i="0" u="none" strike="noStrike">
                        <a:solidFill>
                          <a:srgbClr val="00B0F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96.02385686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0.815991796</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91260519"/>
                  </a:ext>
                </a:extLst>
              </a:tr>
              <a:tr h="190210">
                <a:tc>
                  <a:txBody>
                    <a:bodyPr/>
                    <a:lstStyle/>
                    <a:p>
                      <a:pPr algn="l" fontAlgn="b"/>
                      <a:r>
                        <a:rPr lang="en-US" sz="1100" u="none" strike="noStrike">
                          <a:effectLst/>
                        </a:rPr>
                        <a:t>NLSN</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27.86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0.964614376</a:t>
                      </a:r>
                      <a:endParaRPr lang="en-US" sz="1100" b="0" i="0" u="none" strike="noStrike">
                        <a:solidFill>
                          <a:srgbClr val="00B0F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90.45725646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0.415808678</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39061267"/>
                  </a:ext>
                </a:extLst>
              </a:tr>
              <a:tr h="190210">
                <a:tc>
                  <a:txBody>
                    <a:bodyPr/>
                    <a:lstStyle/>
                    <a:p>
                      <a:pPr algn="l" fontAlgn="b"/>
                      <a:r>
                        <a:rPr lang="en-US" sz="1100" u="none" strike="noStrike">
                          <a:effectLst/>
                        </a:rPr>
                        <a:t>ON</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71.9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2.321900348</a:t>
                      </a:r>
                      <a:endParaRPr lang="en-US" sz="1100" b="0" i="0" u="none" strike="noStrike">
                        <a:solidFill>
                          <a:srgbClr val="00B0F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98.40954274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0.528470889</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64509921"/>
                  </a:ext>
                </a:extLst>
              </a:tr>
              <a:tr h="190210">
                <a:tc>
                  <a:txBody>
                    <a:bodyPr/>
                    <a:lstStyle/>
                    <a:p>
                      <a:pPr algn="l" fontAlgn="b"/>
                      <a:r>
                        <a:rPr lang="en-US" sz="1100" u="none" strike="noStrike">
                          <a:effectLst/>
                        </a:rPr>
                        <a:t>PFG</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79.78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1.056896343</a:t>
                      </a:r>
                      <a:endParaRPr lang="en-US" sz="1100" b="0" i="0" u="none" strike="noStrike">
                        <a:solidFill>
                          <a:srgbClr val="00B0F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92.24652087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0.251648694</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52227500"/>
                  </a:ext>
                </a:extLst>
              </a:tr>
              <a:tr h="190210">
                <a:tc>
                  <a:txBody>
                    <a:bodyPr/>
                    <a:lstStyle/>
                    <a:p>
                      <a:pPr algn="l" fontAlgn="b"/>
                      <a:r>
                        <a:rPr lang="en-US" sz="1100" u="none" strike="noStrike">
                          <a:effectLst/>
                        </a:rPr>
                        <a:t>PWR</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145.66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1.861716835</a:t>
                      </a:r>
                      <a:endParaRPr lang="en-US" sz="1100" b="0" i="0" u="none" strike="noStrike">
                        <a:solidFill>
                          <a:srgbClr val="00B0F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96.81908549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0.270202855</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51524865"/>
                  </a:ext>
                </a:extLst>
              </a:tr>
            </a:tbl>
          </a:graphicData>
        </a:graphic>
      </p:graphicFrame>
      <p:sp>
        <p:nvSpPr>
          <p:cNvPr id="39" name="TextBox 38">
            <a:extLst>
              <a:ext uri="{FF2B5EF4-FFF2-40B4-BE49-F238E27FC236}">
                <a16:creationId xmlns:a16="http://schemas.microsoft.com/office/drawing/2014/main" id="{BA08E779-A415-D147-90BC-8BB9B7F9A348}"/>
              </a:ext>
            </a:extLst>
          </p:cNvPr>
          <p:cNvSpPr txBox="1"/>
          <p:nvPr/>
        </p:nvSpPr>
        <p:spPr>
          <a:xfrm>
            <a:off x="6637941" y="1860116"/>
            <a:ext cx="1547818" cy="316874"/>
          </a:xfrm>
          <a:prstGeom prst="rect">
            <a:avLst/>
          </a:prstGeom>
          <a:solidFill>
            <a:srgbClr val="FFC000"/>
          </a:solidFill>
        </p:spPr>
        <p:txBody>
          <a:bodyPr wrap="square" rtlCol="0">
            <a:spAutoFit/>
          </a:bodyPr>
          <a:lstStyle/>
          <a:p>
            <a:pPr algn="l"/>
            <a:r>
              <a:rPr lang="en-US" sz="1400" b="1" dirty="0">
                <a:latin typeface="Stencil" pitchFamily="82" charset="77"/>
              </a:rPr>
              <a:t>DESCRETE Data</a:t>
            </a:r>
          </a:p>
        </p:txBody>
      </p:sp>
    </p:spTree>
    <p:extLst>
      <p:ext uri="{BB962C8B-B14F-4D97-AF65-F5344CB8AC3E}">
        <p14:creationId xmlns:p14="http://schemas.microsoft.com/office/powerpoint/2010/main" val="9370349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3">
            <a:extLst>
              <a:ext uri="{FF2B5EF4-FFF2-40B4-BE49-F238E27FC236}">
                <a16:creationId xmlns:a16="http://schemas.microsoft.com/office/drawing/2014/main" id="{01A8EA94-DA35-9BF1-2C3E-3907D25EDB4A}"/>
              </a:ext>
            </a:extLst>
          </p:cNvPr>
          <p:cNvSpPr/>
          <p:nvPr/>
        </p:nvSpPr>
        <p:spPr>
          <a:xfrm>
            <a:off x="3155882" y="899646"/>
            <a:ext cx="2844767" cy="5117064"/>
          </a:xfrm>
          <a:custGeom>
            <a:avLst/>
            <a:gdLst>
              <a:gd name="connsiteX0" fmla="*/ 0 w 863547"/>
              <a:gd name="connsiteY0" fmla="*/ 86355 h 3894388"/>
              <a:gd name="connsiteX1" fmla="*/ 86355 w 863547"/>
              <a:gd name="connsiteY1" fmla="*/ 0 h 3894388"/>
              <a:gd name="connsiteX2" fmla="*/ 777192 w 863547"/>
              <a:gd name="connsiteY2" fmla="*/ 0 h 3894388"/>
              <a:gd name="connsiteX3" fmla="*/ 863547 w 863547"/>
              <a:gd name="connsiteY3" fmla="*/ 86355 h 3894388"/>
              <a:gd name="connsiteX4" fmla="*/ 863547 w 863547"/>
              <a:gd name="connsiteY4" fmla="*/ 3808033 h 3894388"/>
              <a:gd name="connsiteX5" fmla="*/ 777192 w 863547"/>
              <a:gd name="connsiteY5" fmla="*/ 3894388 h 3894388"/>
              <a:gd name="connsiteX6" fmla="*/ 86355 w 863547"/>
              <a:gd name="connsiteY6" fmla="*/ 3894388 h 3894388"/>
              <a:gd name="connsiteX7" fmla="*/ 0 w 863547"/>
              <a:gd name="connsiteY7" fmla="*/ 3808033 h 3894388"/>
              <a:gd name="connsiteX8" fmla="*/ 0 w 863547"/>
              <a:gd name="connsiteY8" fmla="*/ 86355 h 389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3547" h="3894388">
                <a:moveTo>
                  <a:pt x="0" y="86355"/>
                </a:moveTo>
                <a:cubicBezTo>
                  <a:pt x="0" y="38662"/>
                  <a:pt x="38662" y="0"/>
                  <a:pt x="86355" y="0"/>
                </a:cubicBezTo>
                <a:lnTo>
                  <a:pt x="777192" y="0"/>
                </a:lnTo>
                <a:cubicBezTo>
                  <a:pt x="824885" y="0"/>
                  <a:pt x="863547" y="38662"/>
                  <a:pt x="863547" y="86355"/>
                </a:cubicBezTo>
                <a:lnTo>
                  <a:pt x="863547" y="3808033"/>
                </a:lnTo>
                <a:cubicBezTo>
                  <a:pt x="863547" y="3855726"/>
                  <a:pt x="824885" y="3894388"/>
                  <a:pt x="777192" y="3894388"/>
                </a:cubicBezTo>
                <a:lnTo>
                  <a:pt x="86355" y="3894388"/>
                </a:lnTo>
                <a:cubicBezTo>
                  <a:pt x="38662" y="3894388"/>
                  <a:pt x="0" y="3855726"/>
                  <a:pt x="0" y="3808033"/>
                </a:cubicBezTo>
                <a:lnTo>
                  <a:pt x="0" y="86355"/>
                </a:lnTo>
                <a:close/>
              </a:path>
            </a:pathLst>
          </a:custGeom>
          <a:solidFill>
            <a:schemeClr val="bg1">
              <a:lumMod val="95000"/>
            </a:schemeClr>
          </a:solidFill>
          <a:ln>
            <a:solidFill>
              <a:schemeClr val="bg1">
                <a:lumMod val="85000"/>
              </a:schemeClr>
            </a:solidFill>
          </a:ln>
        </p:spPr>
        <p:style>
          <a:lnRef idx="0">
            <a:schemeClr val="accent1">
              <a:hueOff val="0"/>
              <a:satOff val="0"/>
              <a:lumOff val="0"/>
              <a:alphaOff val="0"/>
            </a:schemeClr>
          </a:lnRef>
          <a:fillRef idx="1">
            <a:schemeClr val="accent1">
              <a:tint val="40000"/>
              <a:hueOff val="0"/>
              <a:satOff val="0"/>
              <a:lumOff val="0"/>
              <a:alphaOff val="0"/>
            </a:schemeClr>
          </a:fillRef>
          <a:effectRef idx="2">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205578" tIns="205578" rIns="205578" bIns="2929523" numCol="1" spcCol="1270" anchor="b" anchorCtr="0">
            <a:noAutofit/>
          </a:bodyPr>
          <a:lstStyle/>
          <a:p>
            <a:pPr algn="ctr" defTabSz="2398098">
              <a:lnSpc>
                <a:spcPct val="90000"/>
              </a:lnSpc>
              <a:spcBef>
                <a:spcPct val="0"/>
              </a:spcBef>
              <a:spcAft>
                <a:spcPct val="35000"/>
              </a:spcAft>
              <a:defRPr/>
            </a:pPr>
            <a:endParaRPr lang="en-US" sz="5394">
              <a:solidFill>
                <a:srgbClr val="293E40">
                  <a:hueOff val="0"/>
                  <a:satOff val="0"/>
                  <a:lumOff val="0"/>
                  <a:alphaOff val="0"/>
                </a:srgbClr>
              </a:solidFill>
              <a:latin typeface="Century Gothic" panose="020F0302020204030204"/>
            </a:endParaRPr>
          </a:p>
        </p:txBody>
      </p:sp>
      <p:sp>
        <p:nvSpPr>
          <p:cNvPr id="170" name="Freeform 3">
            <a:extLst>
              <a:ext uri="{FF2B5EF4-FFF2-40B4-BE49-F238E27FC236}">
                <a16:creationId xmlns:a16="http://schemas.microsoft.com/office/drawing/2014/main" id="{707F90CE-D82D-26A1-CB37-D6BB2D497D66}"/>
              </a:ext>
            </a:extLst>
          </p:cNvPr>
          <p:cNvSpPr/>
          <p:nvPr/>
        </p:nvSpPr>
        <p:spPr>
          <a:xfrm>
            <a:off x="9313956" y="881235"/>
            <a:ext cx="2683051" cy="5117064"/>
          </a:xfrm>
          <a:custGeom>
            <a:avLst/>
            <a:gdLst>
              <a:gd name="connsiteX0" fmla="*/ 0 w 863547"/>
              <a:gd name="connsiteY0" fmla="*/ 86355 h 3894388"/>
              <a:gd name="connsiteX1" fmla="*/ 86355 w 863547"/>
              <a:gd name="connsiteY1" fmla="*/ 0 h 3894388"/>
              <a:gd name="connsiteX2" fmla="*/ 777192 w 863547"/>
              <a:gd name="connsiteY2" fmla="*/ 0 h 3894388"/>
              <a:gd name="connsiteX3" fmla="*/ 863547 w 863547"/>
              <a:gd name="connsiteY3" fmla="*/ 86355 h 3894388"/>
              <a:gd name="connsiteX4" fmla="*/ 863547 w 863547"/>
              <a:gd name="connsiteY4" fmla="*/ 3808033 h 3894388"/>
              <a:gd name="connsiteX5" fmla="*/ 777192 w 863547"/>
              <a:gd name="connsiteY5" fmla="*/ 3894388 h 3894388"/>
              <a:gd name="connsiteX6" fmla="*/ 86355 w 863547"/>
              <a:gd name="connsiteY6" fmla="*/ 3894388 h 3894388"/>
              <a:gd name="connsiteX7" fmla="*/ 0 w 863547"/>
              <a:gd name="connsiteY7" fmla="*/ 3808033 h 3894388"/>
              <a:gd name="connsiteX8" fmla="*/ 0 w 863547"/>
              <a:gd name="connsiteY8" fmla="*/ 86355 h 389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3547" h="3894388">
                <a:moveTo>
                  <a:pt x="0" y="86355"/>
                </a:moveTo>
                <a:cubicBezTo>
                  <a:pt x="0" y="38662"/>
                  <a:pt x="38662" y="0"/>
                  <a:pt x="86355" y="0"/>
                </a:cubicBezTo>
                <a:lnTo>
                  <a:pt x="777192" y="0"/>
                </a:lnTo>
                <a:cubicBezTo>
                  <a:pt x="824885" y="0"/>
                  <a:pt x="863547" y="38662"/>
                  <a:pt x="863547" y="86355"/>
                </a:cubicBezTo>
                <a:lnTo>
                  <a:pt x="863547" y="3808033"/>
                </a:lnTo>
                <a:cubicBezTo>
                  <a:pt x="863547" y="3855726"/>
                  <a:pt x="824885" y="3894388"/>
                  <a:pt x="777192" y="3894388"/>
                </a:cubicBezTo>
                <a:lnTo>
                  <a:pt x="86355" y="3894388"/>
                </a:lnTo>
                <a:cubicBezTo>
                  <a:pt x="38662" y="3894388"/>
                  <a:pt x="0" y="3855726"/>
                  <a:pt x="0" y="3808033"/>
                </a:cubicBezTo>
                <a:lnTo>
                  <a:pt x="0" y="86355"/>
                </a:lnTo>
                <a:close/>
              </a:path>
            </a:pathLst>
          </a:custGeom>
          <a:solidFill>
            <a:schemeClr val="bg1">
              <a:lumMod val="95000"/>
            </a:schemeClr>
          </a:solidFill>
          <a:ln>
            <a:solidFill>
              <a:schemeClr val="bg1">
                <a:lumMod val="85000"/>
              </a:schemeClr>
            </a:solidFill>
          </a:ln>
        </p:spPr>
        <p:style>
          <a:lnRef idx="0">
            <a:schemeClr val="accent1">
              <a:hueOff val="0"/>
              <a:satOff val="0"/>
              <a:lumOff val="0"/>
              <a:alphaOff val="0"/>
            </a:schemeClr>
          </a:lnRef>
          <a:fillRef idx="1">
            <a:schemeClr val="accent1">
              <a:tint val="40000"/>
              <a:hueOff val="0"/>
              <a:satOff val="0"/>
              <a:lumOff val="0"/>
              <a:alphaOff val="0"/>
            </a:schemeClr>
          </a:fillRef>
          <a:effectRef idx="2">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205578" tIns="205578" rIns="205578" bIns="2929523" numCol="1" spcCol="1270" anchor="b" anchorCtr="0">
            <a:noAutofit/>
          </a:bodyPr>
          <a:lstStyle/>
          <a:p>
            <a:pPr algn="ctr" defTabSz="2398098">
              <a:lnSpc>
                <a:spcPct val="90000"/>
              </a:lnSpc>
              <a:spcBef>
                <a:spcPct val="0"/>
              </a:spcBef>
              <a:spcAft>
                <a:spcPct val="35000"/>
              </a:spcAft>
              <a:defRPr/>
            </a:pPr>
            <a:endParaRPr lang="en-US" sz="5394">
              <a:solidFill>
                <a:srgbClr val="293E40">
                  <a:hueOff val="0"/>
                  <a:satOff val="0"/>
                  <a:lumOff val="0"/>
                  <a:alphaOff val="0"/>
                </a:srgbClr>
              </a:solidFill>
              <a:latin typeface="Century Gothic" panose="020F0302020204030204"/>
            </a:endParaRPr>
          </a:p>
        </p:txBody>
      </p:sp>
      <p:sp>
        <p:nvSpPr>
          <p:cNvPr id="169" name="Freeform 3">
            <a:extLst>
              <a:ext uri="{FF2B5EF4-FFF2-40B4-BE49-F238E27FC236}">
                <a16:creationId xmlns:a16="http://schemas.microsoft.com/office/drawing/2014/main" id="{9135B97C-D2D1-766A-D57C-A21D2A432827}"/>
              </a:ext>
            </a:extLst>
          </p:cNvPr>
          <p:cNvSpPr/>
          <p:nvPr/>
        </p:nvSpPr>
        <p:spPr>
          <a:xfrm>
            <a:off x="6229397" y="881235"/>
            <a:ext cx="2844767" cy="5117064"/>
          </a:xfrm>
          <a:custGeom>
            <a:avLst/>
            <a:gdLst>
              <a:gd name="connsiteX0" fmla="*/ 0 w 863547"/>
              <a:gd name="connsiteY0" fmla="*/ 86355 h 3894388"/>
              <a:gd name="connsiteX1" fmla="*/ 86355 w 863547"/>
              <a:gd name="connsiteY1" fmla="*/ 0 h 3894388"/>
              <a:gd name="connsiteX2" fmla="*/ 777192 w 863547"/>
              <a:gd name="connsiteY2" fmla="*/ 0 h 3894388"/>
              <a:gd name="connsiteX3" fmla="*/ 863547 w 863547"/>
              <a:gd name="connsiteY3" fmla="*/ 86355 h 3894388"/>
              <a:gd name="connsiteX4" fmla="*/ 863547 w 863547"/>
              <a:gd name="connsiteY4" fmla="*/ 3808033 h 3894388"/>
              <a:gd name="connsiteX5" fmla="*/ 777192 w 863547"/>
              <a:gd name="connsiteY5" fmla="*/ 3894388 h 3894388"/>
              <a:gd name="connsiteX6" fmla="*/ 86355 w 863547"/>
              <a:gd name="connsiteY6" fmla="*/ 3894388 h 3894388"/>
              <a:gd name="connsiteX7" fmla="*/ 0 w 863547"/>
              <a:gd name="connsiteY7" fmla="*/ 3808033 h 3894388"/>
              <a:gd name="connsiteX8" fmla="*/ 0 w 863547"/>
              <a:gd name="connsiteY8" fmla="*/ 86355 h 389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3547" h="3894388">
                <a:moveTo>
                  <a:pt x="0" y="86355"/>
                </a:moveTo>
                <a:cubicBezTo>
                  <a:pt x="0" y="38662"/>
                  <a:pt x="38662" y="0"/>
                  <a:pt x="86355" y="0"/>
                </a:cubicBezTo>
                <a:lnTo>
                  <a:pt x="777192" y="0"/>
                </a:lnTo>
                <a:cubicBezTo>
                  <a:pt x="824885" y="0"/>
                  <a:pt x="863547" y="38662"/>
                  <a:pt x="863547" y="86355"/>
                </a:cubicBezTo>
                <a:lnTo>
                  <a:pt x="863547" y="3808033"/>
                </a:lnTo>
                <a:cubicBezTo>
                  <a:pt x="863547" y="3855726"/>
                  <a:pt x="824885" y="3894388"/>
                  <a:pt x="777192" y="3894388"/>
                </a:cubicBezTo>
                <a:lnTo>
                  <a:pt x="86355" y="3894388"/>
                </a:lnTo>
                <a:cubicBezTo>
                  <a:pt x="38662" y="3894388"/>
                  <a:pt x="0" y="3855726"/>
                  <a:pt x="0" y="3808033"/>
                </a:cubicBezTo>
                <a:lnTo>
                  <a:pt x="0" y="86355"/>
                </a:lnTo>
                <a:close/>
              </a:path>
            </a:pathLst>
          </a:custGeom>
          <a:solidFill>
            <a:schemeClr val="bg1">
              <a:lumMod val="95000"/>
            </a:schemeClr>
          </a:solidFill>
          <a:ln>
            <a:solidFill>
              <a:schemeClr val="bg1">
                <a:lumMod val="85000"/>
              </a:schemeClr>
            </a:solidFill>
          </a:ln>
        </p:spPr>
        <p:style>
          <a:lnRef idx="0">
            <a:schemeClr val="accent1">
              <a:hueOff val="0"/>
              <a:satOff val="0"/>
              <a:lumOff val="0"/>
              <a:alphaOff val="0"/>
            </a:schemeClr>
          </a:lnRef>
          <a:fillRef idx="1">
            <a:schemeClr val="accent1">
              <a:tint val="40000"/>
              <a:hueOff val="0"/>
              <a:satOff val="0"/>
              <a:lumOff val="0"/>
              <a:alphaOff val="0"/>
            </a:schemeClr>
          </a:fillRef>
          <a:effectRef idx="2">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205578" tIns="205578" rIns="205578" bIns="2929523" numCol="1" spcCol="1270" anchor="b" anchorCtr="0">
            <a:noAutofit/>
          </a:bodyPr>
          <a:lstStyle/>
          <a:p>
            <a:pPr algn="ctr" defTabSz="2398098">
              <a:lnSpc>
                <a:spcPct val="90000"/>
              </a:lnSpc>
              <a:spcBef>
                <a:spcPct val="0"/>
              </a:spcBef>
              <a:spcAft>
                <a:spcPct val="35000"/>
              </a:spcAft>
              <a:defRPr/>
            </a:pPr>
            <a:endParaRPr lang="en-US" sz="5394">
              <a:solidFill>
                <a:srgbClr val="293E40">
                  <a:hueOff val="0"/>
                  <a:satOff val="0"/>
                  <a:lumOff val="0"/>
                  <a:alphaOff val="0"/>
                </a:srgbClr>
              </a:solidFill>
              <a:latin typeface="Century Gothic" panose="020F0302020204030204"/>
            </a:endParaRPr>
          </a:p>
        </p:txBody>
      </p:sp>
      <p:sp>
        <p:nvSpPr>
          <p:cNvPr id="192" name="TextBox 191">
            <a:extLst>
              <a:ext uri="{FF2B5EF4-FFF2-40B4-BE49-F238E27FC236}">
                <a16:creationId xmlns:a16="http://schemas.microsoft.com/office/drawing/2014/main" id="{D167FB0E-842D-4A68-BDF3-4B9BA7992701}"/>
              </a:ext>
            </a:extLst>
          </p:cNvPr>
          <p:cNvSpPr txBox="1"/>
          <p:nvPr/>
        </p:nvSpPr>
        <p:spPr>
          <a:xfrm>
            <a:off x="1400683" y="6245594"/>
            <a:ext cx="6058541" cy="400006"/>
          </a:xfrm>
          <a:prstGeom prst="rect">
            <a:avLst/>
          </a:prstGeom>
          <a:noFill/>
        </p:spPr>
        <p:txBody>
          <a:bodyPr wrap="square" rtlCol="0">
            <a:spAutoFit/>
          </a:bodyPr>
          <a:lstStyle/>
          <a:p>
            <a:r>
              <a:rPr lang="en-US" sz="1000" baseline="30000">
                <a:latin typeface="Century Gothic" panose="020B0502020202020204" pitchFamily="34" charset="0"/>
              </a:rPr>
              <a:t>1</a:t>
            </a:r>
            <a:r>
              <a:rPr lang="en-US" sz="1000">
                <a:latin typeface="Century Gothic" panose="020B0502020202020204" pitchFamily="34" charset="0"/>
              </a:rPr>
              <a:t> Professional Subscriptions contain all Entitlements in Standard Subscriptions</a:t>
            </a:r>
          </a:p>
          <a:p>
            <a:r>
              <a:rPr lang="en-US" sz="1000" baseline="30000">
                <a:latin typeface="Century Gothic" panose="020B0502020202020204" pitchFamily="34" charset="0"/>
              </a:rPr>
              <a:t>2</a:t>
            </a:r>
            <a:r>
              <a:rPr lang="en-US" sz="1000">
                <a:latin typeface="Century Gothic" panose="020B0502020202020204" pitchFamily="34" charset="0"/>
              </a:rPr>
              <a:t> Enterprise Subscriptions contain all Entitlements in Professional and Standard Subscriptions</a:t>
            </a:r>
          </a:p>
        </p:txBody>
      </p:sp>
      <p:sp>
        <p:nvSpPr>
          <p:cNvPr id="232" name="Rectangle 231">
            <a:extLst>
              <a:ext uri="{FF2B5EF4-FFF2-40B4-BE49-F238E27FC236}">
                <a16:creationId xmlns:a16="http://schemas.microsoft.com/office/drawing/2014/main" id="{F474D176-EE88-4FB9-B6D4-F5117AF82343}"/>
              </a:ext>
            </a:extLst>
          </p:cNvPr>
          <p:cNvSpPr/>
          <p:nvPr/>
        </p:nvSpPr>
        <p:spPr>
          <a:xfrm>
            <a:off x="191817" y="152899"/>
            <a:ext cx="6312295" cy="453970"/>
          </a:xfrm>
          <a:prstGeom prst="rect">
            <a:avLst/>
          </a:prstGeom>
        </p:spPr>
        <p:txBody>
          <a:bodyPr wrap="square" lIns="91440" tIns="45720" rIns="91440" bIns="45720" anchor="t">
            <a:spAutoFit/>
          </a:bodyPr>
          <a:lstStyle/>
          <a:p>
            <a:r>
              <a:rPr lang="en-US" sz="2350" b="1">
                <a:solidFill>
                  <a:schemeClr val="tx2"/>
                </a:solidFill>
                <a:latin typeface="Century Gothic"/>
              </a:rPr>
              <a:t>Customer and Industry Workflows (cont.)</a:t>
            </a:r>
            <a:r>
              <a:rPr lang="en-US" sz="2350">
                <a:solidFill>
                  <a:schemeClr val="tx2"/>
                </a:solidFill>
              </a:rPr>
              <a:t> </a:t>
            </a:r>
            <a:endParaRPr lang="en-US" sz="2399">
              <a:solidFill>
                <a:schemeClr val="tx2"/>
              </a:solidFill>
            </a:endParaRPr>
          </a:p>
        </p:txBody>
      </p:sp>
      <p:sp>
        <p:nvSpPr>
          <p:cNvPr id="53" name="Freeform 5">
            <a:extLst>
              <a:ext uri="{FF2B5EF4-FFF2-40B4-BE49-F238E27FC236}">
                <a16:creationId xmlns:a16="http://schemas.microsoft.com/office/drawing/2014/main" id="{12629330-0AFB-4556-BED7-3EE27FBDA03D}"/>
              </a:ext>
            </a:extLst>
          </p:cNvPr>
          <p:cNvSpPr/>
          <p:nvPr/>
        </p:nvSpPr>
        <p:spPr>
          <a:xfrm>
            <a:off x="10764438" y="235271"/>
            <a:ext cx="1288968" cy="176413"/>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tx2"/>
          </a:solidFill>
        </p:spPr>
        <p:style>
          <a:lnRef idx="1">
            <a:schemeClr val="accent2"/>
          </a:lnRef>
          <a:fillRef idx="2">
            <a:schemeClr val="accent2"/>
          </a:fillRef>
          <a:effectRef idx="1">
            <a:schemeClr val="accent2"/>
          </a:effectRef>
          <a:fontRef idx="minor">
            <a:schemeClr val="dk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accent1"/>
                </a:solidFill>
                <a:latin typeface="Century Gothic" panose="020F0302020204030204"/>
              </a:rPr>
              <a:t>SUBSCRIPTION</a:t>
            </a:r>
          </a:p>
        </p:txBody>
      </p:sp>
      <p:sp>
        <p:nvSpPr>
          <p:cNvPr id="54" name="Freeform 5">
            <a:extLst>
              <a:ext uri="{FF2B5EF4-FFF2-40B4-BE49-F238E27FC236}">
                <a16:creationId xmlns:a16="http://schemas.microsoft.com/office/drawing/2014/main" id="{F7EEA005-5CD1-4459-8203-47BE57D8CF22}"/>
              </a:ext>
            </a:extLst>
          </p:cNvPr>
          <p:cNvSpPr/>
          <p:nvPr/>
        </p:nvSpPr>
        <p:spPr>
          <a:xfrm>
            <a:off x="10764438" y="471706"/>
            <a:ext cx="1288968" cy="176413"/>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effectLst/>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ENTITLEMENT</a:t>
            </a:r>
          </a:p>
        </p:txBody>
      </p:sp>
      <p:sp>
        <p:nvSpPr>
          <p:cNvPr id="40" name="Freeform 3">
            <a:extLst>
              <a:ext uri="{FF2B5EF4-FFF2-40B4-BE49-F238E27FC236}">
                <a16:creationId xmlns:a16="http://schemas.microsoft.com/office/drawing/2014/main" id="{873CDBFC-3EAB-4649-9ECD-80587F557B98}"/>
              </a:ext>
            </a:extLst>
          </p:cNvPr>
          <p:cNvSpPr/>
          <p:nvPr/>
        </p:nvSpPr>
        <p:spPr>
          <a:xfrm>
            <a:off x="72134" y="881235"/>
            <a:ext cx="2850269" cy="5117064"/>
          </a:xfrm>
          <a:custGeom>
            <a:avLst/>
            <a:gdLst>
              <a:gd name="connsiteX0" fmla="*/ 0 w 863547"/>
              <a:gd name="connsiteY0" fmla="*/ 86355 h 3894388"/>
              <a:gd name="connsiteX1" fmla="*/ 86355 w 863547"/>
              <a:gd name="connsiteY1" fmla="*/ 0 h 3894388"/>
              <a:gd name="connsiteX2" fmla="*/ 777192 w 863547"/>
              <a:gd name="connsiteY2" fmla="*/ 0 h 3894388"/>
              <a:gd name="connsiteX3" fmla="*/ 863547 w 863547"/>
              <a:gd name="connsiteY3" fmla="*/ 86355 h 3894388"/>
              <a:gd name="connsiteX4" fmla="*/ 863547 w 863547"/>
              <a:gd name="connsiteY4" fmla="*/ 3808033 h 3894388"/>
              <a:gd name="connsiteX5" fmla="*/ 777192 w 863547"/>
              <a:gd name="connsiteY5" fmla="*/ 3894388 h 3894388"/>
              <a:gd name="connsiteX6" fmla="*/ 86355 w 863547"/>
              <a:gd name="connsiteY6" fmla="*/ 3894388 h 3894388"/>
              <a:gd name="connsiteX7" fmla="*/ 0 w 863547"/>
              <a:gd name="connsiteY7" fmla="*/ 3808033 h 3894388"/>
              <a:gd name="connsiteX8" fmla="*/ 0 w 863547"/>
              <a:gd name="connsiteY8" fmla="*/ 86355 h 389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3547" h="3894388">
                <a:moveTo>
                  <a:pt x="0" y="86355"/>
                </a:moveTo>
                <a:cubicBezTo>
                  <a:pt x="0" y="38662"/>
                  <a:pt x="38662" y="0"/>
                  <a:pt x="86355" y="0"/>
                </a:cubicBezTo>
                <a:lnTo>
                  <a:pt x="777192" y="0"/>
                </a:lnTo>
                <a:cubicBezTo>
                  <a:pt x="824885" y="0"/>
                  <a:pt x="863547" y="38662"/>
                  <a:pt x="863547" y="86355"/>
                </a:cubicBezTo>
                <a:lnTo>
                  <a:pt x="863547" y="3808033"/>
                </a:lnTo>
                <a:cubicBezTo>
                  <a:pt x="863547" y="3855726"/>
                  <a:pt x="824885" y="3894388"/>
                  <a:pt x="777192" y="3894388"/>
                </a:cubicBezTo>
                <a:lnTo>
                  <a:pt x="86355" y="3894388"/>
                </a:lnTo>
                <a:cubicBezTo>
                  <a:pt x="38662" y="3894388"/>
                  <a:pt x="0" y="3855726"/>
                  <a:pt x="0" y="3808033"/>
                </a:cubicBezTo>
                <a:lnTo>
                  <a:pt x="0" y="86355"/>
                </a:lnTo>
                <a:close/>
              </a:path>
            </a:pathLst>
          </a:custGeom>
          <a:solidFill>
            <a:schemeClr val="bg1">
              <a:lumMod val="95000"/>
            </a:schemeClr>
          </a:solidFill>
          <a:ln>
            <a:solidFill>
              <a:schemeClr val="bg1">
                <a:lumMod val="85000"/>
              </a:schemeClr>
            </a:solidFill>
          </a:ln>
        </p:spPr>
        <p:style>
          <a:lnRef idx="0">
            <a:schemeClr val="accent1">
              <a:hueOff val="0"/>
              <a:satOff val="0"/>
              <a:lumOff val="0"/>
              <a:alphaOff val="0"/>
            </a:schemeClr>
          </a:lnRef>
          <a:fillRef idx="1">
            <a:schemeClr val="accent1">
              <a:tint val="40000"/>
              <a:hueOff val="0"/>
              <a:satOff val="0"/>
              <a:lumOff val="0"/>
              <a:alphaOff val="0"/>
            </a:schemeClr>
          </a:fillRef>
          <a:effectRef idx="2">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205578" tIns="205578" rIns="205578" bIns="2929523" numCol="1" spcCol="1270" anchor="b" anchorCtr="0">
            <a:noAutofit/>
          </a:bodyPr>
          <a:lstStyle/>
          <a:p>
            <a:pPr algn="ctr" defTabSz="2398098">
              <a:lnSpc>
                <a:spcPct val="90000"/>
              </a:lnSpc>
              <a:spcBef>
                <a:spcPct val="0"/>
              </a:spcBef>
              <a:spcAft>
                <a:spcPct val="35000"/>
              </a:spcAft>
              <a:defRPr/>
            </a:pPr>
            <a:endParaRPr lang="en-US" sz="5394">
              <a:solidFill>
                <a:srgbClr val="293E40">
                  <a:hueOff val="0"/>
                  <a:satOff val="0"/>
                  <a:lumOff val="0"/>
                  <a:alphaOff val="0"/>
                </a:srgbClr>
              </a:solidFill>
              <a:latin typeface="Century Gothic" panose="020F0302020204030204"/>
            </a:endParaRPr>
          </a:p>
        </p:txBody>
      </p:sp>
      <p:sp>
        <p:nvSpPr>
          <p:cNvPr id="41" name="Freeform 5">
            <a:extLst>
              <a:ext uri="{FF2B5EF4-FFF2-40B4-BE49-F238E27FC236}">
                <a16:creationId xmlns:a16="http://schemas.microsoft.com/office/drawing/2014/main" id="{3EC1C51D-92CF-44E0-939C-9EF44E33B43F}"/>
              </a:ext>
            </a:extLst>
          </p:cNvPr>
          <p:cNvSpPr/>
          <p:nvPr/>
        </p:nvSpPr>
        <p:spPr>
          <a:xfrm>
            <a:off x="188329" y="2200025"/>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Field Service </a:t>
            </a:r>
            <a:r>
              <a:rPr lang="en-US" sz="800" b="1" err="1">
                <a:solidFill>
                  <a:schemeClr val="tx2"/>
                </a:solidFill>
                <a:latin typeface="Century Gothic" panose="020F0302020204030204"/>
              </a:rPr>
              <a:t>Mgmt</a:t>
            </a:r>
            <a:endParaRPr lang="en-US" sz="800" b="1">
              <a:solidFill>
                <a:schemeClr val="tx2"/>
              </a:solidFill>
              <a:latin typeface="Century Gothic" panose="020F0302020204030204"/>
            </a:endParaRPr>
          </a:p>
        </p:txBody>
      </p:sp>
      <p:sp>
        <p:nvSpPr>
          <p:cNvPr id="42" name="Freeform 6">
            <a:extLst>
              <a:ext uri="{FF2B5EF4-FFF2-40B4-BE49-F238E27FC236}">
                <a16:creationId xmlns:a16="http://schemas.microsoft.com/office/drawing/2014/main" id="{F82E8A10-50BD-4FE2-A928-32424F6942D0}"/>
              </a:ext>
            </a:extLst>
          </p:cNvPr>
          <p:cNvSpPr/>
          <p:nvPr/>
        </p:nvSpPr>
        <p:spPr>
          <a:xfrm>
            <a:off x="184017" y="2409423"/>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Cost</a:t>
            </a:r>
          </a:p>
        </p:txBody>
      </p:sp>
      <p:sp>
        <p:nvSpPr>
          <p:cNvPr id="43" name="Freeform 7">
            <a:extLst>
              <a:ext uri="{FF2B5EF4-FFF2-40B4-BE49-F238E27FC236}">
                <a16:creationId xmlns:a16="http://schemas.microsoft.com/office/drawing/2014/main" id="{647F18EA-11B1-4F68-A6DE-325C56C7306E}"/>
              </a:ext>
            </a:extLst>
          </p:cNvPr>
          <p:cNvSpPr/>
          <p:nvPr/>
        </p:nvSpPr>
        <p:spPr>
          <a:xfrm>
            <a:off x="184017" y="2639512"/>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Asset</a:t>
            </a:r>
          </a:p>
        </p:txBody>
      </p:sp>
      <p:sp>
        <p:nvSpPr>
          <p:cNvPr id="44" name="Freeform 8">
            <a:extLst>
              <a:ext uri="{FF2B5EF4-FFF2-40B4-BE49-F238E27FC236}">
                <a16:creationId xmlns:a16="http://schemas.microsoft.com/office/drawing/2014/main" id="{CC88933B-EEE3-412A-9E63-ADDA5DB23937}"/>
              </a:ext>
            </a:extLst>
          </p:cNvPr>
          <p:cNvSpPr/>
          <p:nvPr/>
        </p:nvSpPr>
        <p:spPr>
          <a:xfrm>
            <a:off x="184017" y="2869601"/>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Planned Maintenance</a:t>
            </a:r>
          </a:p>
        </p:txBody>
      </p:sp>
      <p:sp>
        <p:nvSpPr>
          <p:cNvPr id="45" name="Freeform 9">
            <a:extLst>
              <a:ext uri="{FF2B5EF4-FFF2-40B4-BE49-F238E27FC236}">
                <a16:creationId xmlns:a16="http://schemas.microsoft.com/office/drawing/2014/main" id="{5E938E11-8086-40BD-9B14-CF0C3C9D7DC2}"/>
              </a:ext>
            </a:extLst>
          </p:cNvPr>
          <p:cNvSpPr/>
          <p:nvPr/>
        </p:nvSpPr>
        <p:spPr>
          <a:xfrm>
            <a:off x="184017" y="3958532"/>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Universal Request Pro</a:t>
            </a:r>
          </a:p>
        </p:txBody>
      </p:sp>
      <p:sp>
        <p:nvSpPr>
          <p:cNvPr id="46" name="TextBox 45">
            <a:extLst>
              <a:ext uri="{FF2B5EF4-FFF2-40B4-BE49-F238E27FC236}">
                <a16:creationId xmlns:a16="http://schemas.microsoft.com/office/drawing/2014/main" id="{5B77F3A2-9FE8-4E91-9DFC-BA7F58BBCFCE}"/>
              </a:ext>
            </a:extLst>
          </p:cNvPr>
          <p:cNvSpPr txBox="1"/>
          <p:nvPr/>
        </p:nvSpPr>
        <p:spPr>
          <a:xfrm>
            <a:off x="447222" y="1625032"/>
            <a:ext cx="1902708" cy="230832"/>
          </a:xfrm>
          <a:prstGeom prst="rect">
            <a:avLst/>
          </a:prstGeom>
          <a:noFill/>
        </p:spPr>
        <p:txBody>
          <a:bodyPr wrap="square" rtlCol="0">
            <a:spAutoFit/>
          </a:bodyPr>
          <a:lstStyle/>
          <a:p>
            <a:pPr algn="ctr" defTabSz="456621">
              <a:defRPr/>
            </a:pPr>
            <a:r>
              <a:rPr lang="en-US" sz="900" b="1">
                <a:solidFill>
                  <a:schemeClr val="tx2"/>
                </a:solidFill>
                <a:latin typeface="Century Gothic" panose="020F0302020204030204"/>
              </a:rPr>
              <a:t>Field Service Management</a:t>
            </a:r>
          </a:p>
        </p:txBody>
      </p:sp>
      <p:sp>
        <p:nvSpPr>
          <p:cNvPr id="47" name="Freeform 5">
            <a:extLst>
              <a:ext uri="{FF2B5EF4-FFF2-40B4-BE49-F238E27FC236}">
                <a16:creationId xmlns:a16="http://schemas.microsoft.com/office/drawing/2014/main" id="{36D9D1C1-B488-4C03-B0DB-B424545066C0}"/>
              </a:ext>
            </a:extLst>
          </p:cNvPr>
          <p:cNvSpPr/>
          <p:nvPr/>
        </p:nvSpPr>
        <p:spPr>
          <a:xfrm>
            <a:off x="184017" y="1979444"/>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tx2"/>
          </a:solidFill>
        </p:spPr>
        <p:style>
          <a:lnRef idx="1">
            <a:schemeClr val="accent2"/>
          </a:lnRef>
          <a:fillRef idx="2">
            <a:schemeClr val="accent2"/>
          </a:fillRef>
          <a:effectRef idx="1">
            <a:schemeClr val="accent2"/>
          </a:effectRef>
          <a:fontRef idx="minor">
            <a:schemeClr val="dk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accent1"/>
                </a:solidFill>
                <a:latin typeface="Century Gothic" panose="020F0302020204030204"/>
              </a:rPr>
              <a:t>Standard</a:t>
            </a:r>
          </a:p>
        </p:txBody>
      </p:sp>
      <p:sp>
        <p:nvSpPr>
          <p:cNvPr id="48" name="Freeform 5">
            <a:extLst>
              <a:ext uri="{FF2B5EF4-FFF2-40B4-BE49-F238E27FC236}">
                <a16:creationId xmlns:a16="http://schemas.microsoft.com/office/drawing/2014/main" id="{BAC48506-13FD-452F-8677-DD68AAA31E56}"/>
              </a:ext>
            </a:extLst>
          </p:cNvPr>
          <p:cNvSpPr/>
          <p:nvPr/>
        </p:nvSpPr>
        <p:spPr>
          <a:xfrm>
            <a:off x="184017" y="3756877"/>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tx2"/>
          </a:solidFill>
        </p:spPr>
        <p:style>
          <a:lnRef idx="1">
            <a:schemeClr val="accent2"/>
          </a:lnRef>
          <a:fillRef idx="2">
            <a:schemeClr val="accent2"/>
          </a:fillRef>
          <a:effectRef idx="1">
            <a:schemeClr val="accent2"/>
          </a:effectRef>
          <a:fontRef idx="minor">
            <a:schemeClr val="dk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accent1"/>
                </a:solidFill>
              </a:rPr>
              <a:t>Professional </a:t>
            </a:r>
            <a:r>
              <a:rPr lang="en-US" sz="800" b="1" baseline="30000">
                <a:solidFill>
                  <a:schemeClr val="accent1"/>
                </a:solidFill>
                <a:latin typeface="Century Gothic" panose="020B0502020202020204" pitchFamily="34" charset="0"/>
              </a:rPr>
              <a:t>1</a:t>
            </a:r>
            <a:endParaRPr lang="en-US" sz="800" b="1">
              <a:solidFill>
                <a:schemeClr val="accent1"/>
              </a:solidFill>
            </a:endParaRPr>
          </a:p>
        </p:txBody>
      </p:sp>
      <p:sp>
        <p:nvSpPr>
          <p:cNvPr id="49" name="Freeform 7">
            <a:extLst>
              <a:ext uri="{FF2B5EF4-FFF2-40B4-BE49-F238E27FC236}">
                <a16:creationId xmlns:a16="http://schemas.microsoft.com/office/drawing/2014/main" id="{754F0471-94A3-42A9-BA68-56D51BDAFEC1}"/>
              </a:ext>
            </a:extLst>
          </p:cNvPr>
          <p:cNvSpPr/>
          <p:nvPr/>
        </p:nvSpPr>
        <p:spPr>
          <a:xfrm>
            <a:off x="191817" y="4369691"/>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Predictive Intelligence</a:t>
            </a:r>
          </a:p>
        </p:txBody>
      </p:sp>
      <p:sp>
        <p:nvSpPr>
          <p:cNvPr id="50" name="Freeform 8">
            <a:extLst>
              <a:ext uri="{FF2B5EF4-FFF2-40B4-BE49-F238E27FC236}">
                <a16:creationId xmlns:a16="http://schemas.microsoft.com/office/drawing/2014/main" id="{A9E7961B-533C-4482-B214-4D2E539887B4}"/>
              </a:ext>
            </a:extLst>
          </p:cNvPr>
          <p:cNvSpPr/>
          <p:nvPr/>
        </p:nvSpPr>
        <p:spPr>
          <a:xfrm>
            <a:off x="191817" y="4577126"/>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Virtual Agent</a:t>
            </a:r>
          </a:p>
        </p:txBody>
      </p:sp>
      <p:sp>
        <p:nvSpPr>
          <p:cNvPr id="56" name="Freeform 8">
            <a:extLst>
              <a:ext uri="{FF2B5EF4-FFF2-40B4-BE49-F238E27FC236}">
                <a16:creationId xmlns:a16="http://schemas.microsoft.com/office/drawing/2014/main" id="{A01CECFB-DA63-45AE-A801-3C11A83FC5E6}"/>
              </a:ext>
            </a:extLst>
          </p:cNvPr>
          <p:cNvSpPr/>
          <p:nvPr/>
        </p:nvSpPr>
        <p:spPr>
          <a:xfrm>
            <a:off x="184017" y="4800486"/>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PA for FSM</a:t>
            </a:r>
          </a:p>
        </p:txBody>
      </p:sp>
      <p:sp>
        <p:nvSpPr>
          <p:cNvPr id="57" name="Freeform 8">
            <a:extLst>
              <a:ext uri="{FF2B5EF4-FFF2-40B4-BE49-F238E27FC236}">
                <a16:creationId xmlns:a16="http://schemas.microsoft.com/office/drawing/2014/main" id="{2AD570E4-9044-4E7C-8D36-0E9E6DE831A1}"/>
              </a:ext>
            </a:extLst>
          </p:cNvPr>
          <p:cNvSpPr/>
          <p:nvPr/>
        </p:nvSpPr>
        <p:spPr>
          <a:xfrm>
            <a:off x="184017" y="3099690"/>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Contractor </a:t>
            </a:r>
            <a:r>
              <a:rPr lang="en-US" sz="800" b="1" err="1">
                <a:solidFill>
                  <a:schemeClr val="tx2"/>
                </a:solidFill>
                <a:latin typeface="Century Gothic" panose="020F0302020204030204"/>
              </a:rPr>
              <a:t>Mgmt</a:t>
            </a:r>
            <a:endParaRPr lang="en-US" sz="800" b="1">
              <a:solidFill>
                <a:schemeClr val="tx2"/>
              </a:solidFill>
              <a:latin typeface="Century Gothic" panose="020F0302020204030204"/>
            </a:endParaRPr>
          </a:p>
        </p:txBody>
      </p:sp>
      <p:sp>
        <p:nvSpPr>
          <p:cNvPr id="58" name="Freeform 8">
            <a:extLst>
              <a:ext uri="{FF2B5EF4-FFF2-40B4-BE49-F238E27FC236}">
                <a16:creationId xmlns:a16="http://schemas.microsoft.com/office/drawing/2014/main" id="{5A37BE3E-7F21-496C-B077-C990A030F56A}"/>
              </a:ext>
            </a:extLst>
          </p:cNvPr>
          <p:cNvSpPr/>
          <p:nvPr/>
        </p:nvSpPr>
        <p:spPr>
          <a:xfrm>
            <a:off x="184017" y="4158715"/>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App Engine Studio</a:t>
            </a:r>
          </a:p>
        </p:txBody>
      </p:sp>
      <p:sp>
        <p:nvSpPr>
          <p:cNvPr id="59" name="Freeform 5">
            <a:extLst>
              <a:ext uri="{FF2B5EF4-FFF2-40B4-BE49-F238E27FC236}">
                <a16:creationId xmlns:a16="http://schemas.microsoft.com/office/drawing/2014/main" id="{18A9CEE5-0247-4EAA-9F80-5D5CAC49BC16}"/>
              </a:ext>
            </a:extLst>
          </p:cNvPr>
          <p:cNvSpPr/>
          <p:nvPr/>
        </p:nvSpPr>
        <p:spPr>
          <a:xfrm>
            <a:off x="1584075" y="1976355"/>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tx2"/>
          </a:solidFill>
        </p:spPr>
        <p:style>
          <a:lnRef idx="1">
            <a:schemeClr val="accent2"/>
          </a:lnRef>
          <a:fillRef idx="2">
            <a:schemeClr val="accent2"/>
          </a:fillRef>
          <a:effectRef idx="1">
            <a:schemeClr val="accent2"/>
          </a:effectRef>
          <a:fontRef idx="minor">
            <a:schemeClr val="dk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accent1"/>
                </a:solidFill>
                <a:latin typeface="Century Gothic" panose="020F0302020204030204"/>
              </a:rPr>
              <a:t>Contractor</a:t>
            </a:r>
          </a:p>
        </p:txBody>
      </p:sp>
      <p:sp>
        <p:nvSpPr>
          <p:cNvPr id="60" name="Freeform 8">
            <a:extLst>
              <a:ext uri="{FF2B5EF4-FFF2-40B4-BE49-F238E27FC236}">
                <a16:creationId xmlns:a16="http://schemas.microsoft.com/office/drawing/2014/main" id="{D161832F-0D36-4539-85F9-09B4827777AA}"/>
              </a:ext>
            </a:extLst>
          </p:cNvPr>
          <p:cNvSpPr/>
          <p:nvPr/>
        </p:nvSpPr>
        <p:spPr>
          <a:xfrm>
            <a:off x="1598127" y="2196440"/>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Contractor </a:t>
            </a:r>
            <a:r>
              <a:rPr lang="en-US" sz="800" b="1" err="1">
                <a:solidFill>
                  <a:schemeClr val="tx2"/>
                </a:solidFill>
                <a:latin typeface="Century Gothic" panose="020F0302020204030204"/>
              </a:rPr>
              <a:t>Mgmt</a:t>
            </a:r>
            <a:endParaRPr lang="en-US" sz="800" b="1">
              <a:solidFill>
                <a:schemeClr val="tx2"/>
              </a:solidFill>
              <a:latin typeface="Century Gothic" panose="020F0302020204030204"/>
            </a:endParaRPr>
          </a:p>
        </p:txBody>
      </p:sp>
      <p:sp>
        <p:nvSpPr>
          <p:cNvPr id="61" name="Freeform 8">
            <a:extLst>
              <a:ext uri="{FF2B5EF4-FFF2-40B4-BE49-F238E27FC236}">
                <a16:creationId xmlns:a16="http://schemas.microsoft.com/office/drawing/2014/main" id="{D15B28FA-0661-4A4C-8A0F-3379015518B4}"/>
              </a:ext>
            </a:extLst>
          </p:cNvPr>
          <p:cNvSpPr/>
          <p:nvPr/>
        </p:nvSpPr>
        <p:spPr>
          <a:xfrm>
            <a:off x="184017" y="3322029"/>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Universal Request</a:t>
            </a:r>
          </a:p>
        </p:txBody>
      </p:sp>
      <p:sp>
        <p:nvSpPr>
          <p:cNvPr id="63" name="Freeform 8">
            <a:extLst>
              <a:ext uri="{FF2B5EF4-FFF2-40B4-BE49-F238E27FC236}">
                <a16:creationId xmlns:a16="http://schemas.microsoft.com/office/drawing/2014/main" id="{725B409F-132E-406F-AC0D-C0EC8E929268}"/>
              </a:ext>
            </a:extLst>
          </p:cNvPr>
          <p:cNvSpPr/>
          <p:nvPr/>
        </p:nvSpPr>
        <p:spPr>
          <a:xfrm>
            <a:off x="184017" y="5009947"/>
            <a:ext cx="1288968" cy="233555"/>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Continual Improvement Management</a:t>
            </a:r>
          </a:p>
        </p:txBody>
      </p:sp>
      <p:sp>
        <p:nvSpPr>
          <p:cNvPr id="66" name="Freeform 8">
            <a:extLst>
              <a:ext uri="{FF2B5EF4-FFF2-40B4-BE49-F238E27FC236}">
                <a16:creationId xmlns:a16="http://schemas.microsoft.com/office/drawing/2014/main" id="{5EFD3048-F369-2ABC-FB2B-1960C979F197}"/>
              </a:ext>
            </a:extLst>
          </p:cNvPr>
          <p:cNvSpPr/>
          <p:nvPr/>
        </p:nvSpPr>
        <p:spPr>
          <a:xfrm>
            <a:off x="184017" y="3541982"/>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App Engine Starter 5</a:t>
            </a:r>
          </a:p>
        </p:txBody>
      </p:sp>
      <p:sp>
        <p:nvSpPr>
          <p:cNvPr id="70" name="Freeform 8">
            <a:extLst>
              <a:ext uri="{FF2B5EF4-FFF2-40B4-BE49-F238E27FC236}">
                <a16:creationId xmlns:a16="http://schemas.microsoft.com/office/drawing/2014/main" id="{7E11C19C-8A15-145A-2A32-0492FDF2DA51}"/>
              </a:ext>
            </a:extLst>
          </p:cNvPr>
          <p:cNvSpPr/>
          <p:nvPr/>
        </p:nvSpPr>
        <p:spPr>
          <a:xfrm>
            <a:off x="184017" y="5284931"/>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App Engine Starter 100</a:t>
            </a:r>
          </a:p>
        </p:txBody>
      </p:sp>
      <p:grpSp>
        <p:nvGrpSpPr>
          <p:cNvPr id="78" name="Group 77">
            <a:extLst>
              <a:ext uri="{FF2B5EF4-FFF2-40B4-BE49-F238E27FC236}">
                <a16:creationId xmlns:a16="http://schemas.microsoft.com/office/drawing/2014/main" id="{267EE9EC-E56A-5974-00A5-465B53C0D49E}"/>
              </a:ext>
            </a:extLst>
          </p:cNvPr>
          <p:cNvGrpSpPr>
            <a:grpSpLocks noChangeAspect="1"/>
          </p:cNvGrpSpPr>
          <p:nvPr/>
        </p:nvGrpSpPr>
        <p:grpSpPr>
          <a:xfrm>
            <a:off x="1114875" y="974948"/>
            <a:ext cx="451917" cy="581024"/>
            <a:chOff x="-608992" y="-1584570"/>
            <a:chExt cx="451917" cy="581024"/>
          </a:xfrm>
        </p:grpSpPr>
        <p:sp>
          <p:nvSpPr>
            <p:cNvPr id="79" name="Freeform: Shape 64">
              <a:extLst>
                <a:ext uri="{FF2B5EF4-FFF2-40B4-BE49-F238E27FC236}">
                  <a16:creationId xmlns:a16="http://schemas.microsoft.com/office/drawing/2014/main" id="{4EDD6F4B-B881-1ED5-38CC-E046BD1E8035}"/>
                </a:ext>
              </a:extLst>
            </p:cNvPr>
            <p:cNvSpPr/>
            <p:nvPr/>
          </p:nvSpPr>
          <p:spPr>
            <a:xfrm>
              <a:off x="-604750" y="-1523286"/>
              <a:ext cx="447675" cy="519740"/>
            </a:xfrm>
            <a:custGeom>
              <a:avLst/>
              <a:gdLst>
                <a:gd name="connsiteX0" fmla="*/ 280988 w 447675"/>
                <a:gd name="connsiteY0" fmla="*/ 414965 h 519740"/>
                <a:gd name="connsiteX1" fmla="*/ 338138 w 447675"/>
                <a:gd name="connsiteY1" fmla="*/ 414965 h 519740"/>
                <a:gd name="connsiteX2" fmla="*/ 352425 w 447675"/>
                <a:gd name="connsiteY2" fmla="*/ 429253 h 519740"/>
                <a:gd name="connsiteX3" fmla="*/ 338138 w 447675"/>
                <a:gd name="connsiteY3" fmla="*/ 443540 h 519740"/>
                <a:gd name="connsiteX4" fmla="*/ 280988 w 447675"/>
                <a:gd name="connsiteY4" fmla="*/ 443540 h 519740"/>
                <a:gd name="connsiteX5" fmla="*/ 266700 w 447675"/>
                <a:gd name="connsiteY5" fmla="*/ 429253 h 519740"/>
                <a:gd name="connsiteX6" fmla="*/ 280988 w 447675"/>
                <a:gd name="connsiteY6" fmla="*/ 414965 h 519740"/>
                <a:gd name="connsiteX7" fmla="*/ 280988 w 447675"/>
                <a:gd name="connsiteY7" fmla="*/ 357815 h 519740"/>
                <a:gd name="connsiteX8" fmla="*/ 357188 w 447675"/>
                <a:gd name="connsiteY8" fmla="*/ 357815 h 519740"/>
                <a:gd name="connsiteX9" fmla="*/ 371475 w 447675"/>
                <a:gd name="connsiteY9" fmla="*/ 372103 h 519740"/>
                <a:gd name="connsiteX10" fmla="*/ 357188 w 447675"/>
                <a:gd name="connsiteY10" fmla="*/ 386390 h 519740"/>
                <a:gd name="connsiteX11" fmla="*/ 280988 w 447675"/>
                <a:gd name="connsiteY11" fmla="*/ 386390 h 519740"/>
                <a:gd name="connsiteX12" fmla="*/ 266700 w 447675"/>
                <a:gd name="connsiteY12" fmla="*/ 372103 h 519740"/>
                <a:gd name="connsiteX13" fmla="*/ 280988 w 447675"/>
                <a:gd name="connsiteY13" fmla="*/ 357815 h 519740"/>
                <a:gd name="connsiteX14" fmla="*/ 219075 w 447675"/>
                <a:gd name="connsiteY14" fmla="*/ 291140 h 519740"/>
                <a:gd name="connsiteX15" fmla="*/ 219075 w 447675"/>
                <a:gd name="connsiteY15" fmla="*/ 491165 h 519740"/>
                <a:gd name="connsiteX16" fmla="*/ 419100 w 447675"/>
                <a:gd name="connsiteY16" fmla="*/ 491165 h 519740"/>
                <a:gd name="connsiteX17" fmla="*/ 419100 w 447675"/>
                <a:gd name="connsiteY17" fmla="*/ 291140 h 519740"/>
                <a:gd name="connsiteX18" fmla="*/ 371475 w 447675"/>
                <a:gd name="connsiteY18" fmla="*/ 291140 h 519740"/>
                <a:gd name="connsiteX19" fmla="*/ 371475 w 447675"/>
                <a:gd name="connsiteY19" fmla="*/ 295903 h 519740"/>
                <a:gd name="connsiteX20" fmla="*/ 357188 w 447675"/>
                <a:gd name="connsiteY20" fmla="*/ 310190 h 519740"/>
                <a:gd name="connsiteX21" fmla="*/ 280988 w 447675"/>
                <a:gd name="connsiteY21" fmla="*/ 310190 h 519740"/>
                <a:gd name="connsiteX22" fmla="*/ 266700 w 447675"/>
                <a:gd name="connsiteY22" fmla="*/ 295903 h 519740"/>
                <a:gd name="connsiteX23" fmla="*/ 266700 w 447675"/>
                <a:gd name="connsiteY23" fmla="*/ 291140 h 519740"/>
                <a:gd name="connsiteX24" fmla="*/ 295275 w 447675"/>
                <a:gd name="connsiteY24" fmla="*/ 253040 h 519740"/>
                <a:gd name="connsiteX25" fmla="*/ 295275 w 447675"/>
                <a:gd name="connsiteY25" fmla="*/ 281615 h 519740"/>
                <a:gd name="connsiteX26" fmla="*/ 342900 w 447675"/>
                <a:gd name="connsiteY26" fmla="*/ 281615 h 519740"/>
                <a:gd name="connsiteX27" fmla="*/ 342900 w 447675"/>
                <a:gd name="connsiteY27" fmla="*/ 253040 h 519740"/>
                <a:gd name="connsiteX28" fmla="*/ 280988 w 447675"/>
                <a:gd name="connsiteY28" fmla="*/ 224465 h 519740"/>
                <a:gd name="connsiteX29" fmla="*/ 357188 w 447675"/>
                <a:gd name="connsiteY29" fmla="*/ 224465 h 519740"/>
                <a:gd name="connsiteX30" fmla="*/ 371475 w 447675"/>
                <a:gd name="connsiteY30" fmla="*/ 238753 h 519740"/>
                <a:gd name="connsiteX31" fmla="*/ 371475 w 447675"/>
                <a:gd name="connsiteY31" fmla="*/ 262565 h 519740"/>
                <a:gd name="connsiteX32" fmla="*/ 433388 w 447675"/>
                <a:gd name="connsiteY32" fmla="*/ 262565 h 519740"/>
                <a:gd name="connsiteX33" fmla="*/ 447675 w 447675"/>
                <a:gd name="connsiteY33" fmla="*/ 276853 h 519740"/>
                <a:gd name="connsiteX34" fmla="*/ 447675 w 447675"/>
                <a:gd name="connsiteY34" fmla="*/ 505453 h 519740"/>
                <a:gd name="connsiteX35" fmla="*/ 433388 w 447675"/>
                <a:gd name="connsiteY35" fmla="*/ 519740 h 519740"/>
                <a:gd name="connsiteX36" fmla="*/ 204788 w 447675"/>
                <a:gd name="connsiteY36" fmla="*/ 519740 h 519740"/>
                <a:gd name="connsiteX37" fmla="*/ 190500 w 447675"/>
                <a:gd name="connsiteY37" fmla="*/ 505453 h 519740"/>
                <a:gd name="connsiteX38" fmla="*/ 190500 w 447675"/>
                <a:gd name="connsiteY38" fmla="*/ 276853 h 519740"/>
                <a:gd name="connsiteX39" fmla="*/ 204788 w 447675"/>
                <a:gd name="connsiteY39" fmla="*/ 262565 h 519740"/>
                <a:gd name="connsiteX40" fmla="*/ 266700 w 447675"/>
                <a:gd name="connsiteY40" fmla="*/ 262565 h 519740"/>
                <a:gd name="connsiteX41" fmla="*/ 266700 w 447675"/>
                <a:gd name="connsiteY41" fmla="*/ 238753 h 519740"/>
                <a:gd name="connsiteX42" fmla="*/ 280988 w 447675"/>
                <a:gd name="connsiteY42" fmla="*/ 224465 h 519740"/>
                <a:gd name="connsiteX43" fmla="*/ 128588 w 447675"/>
                <a:gd name="connsiteY43" fmla="*/ 29203 h 519740"/>
                <a:gd name="connsiteX44" fmla="*/ 66675 w 447675"/>
                <a:gd name="connsiteY44" fmla="*/ 91115 h 519740"/>
                <a:gd name="connsiteX45" fmla="*/ 128588 w 447675"/>
                <a:gd name="connsiteY45" fmla="*/ 153028 h 519740"/>
                <a:gd name="connsiteX46" fmla="*/ 190500 w 447675"/>
                <a:gd name="connsiteY46" fmla="*/ 91115 h 519740"/>
                <a:gd name="connsiteX47" fmla="*/ 128588 w 447675"/>
                <a:gd name="connsiteY47" fmla="*/ 29203 h 519740"/>
                <a:gd name="connsiteX48" fmla="*/ 138113 w 447675"/>
                <a:gd name="connsiteY48" fmla="*/ 390 h 519740"/>
                <a:gd name="connsiteX49" fmla="*/ 199073 w 447675"/>
                <a:gd name="connsiteY49" fmla="*/ 33013 h 519740"/>
                <a:gd name="connsiteX50" fmla="*/ 186690 w 447675"/>
                <a:gd name="connsiteY50" fmla="*/ 160648 h 519740"/>
                <a:gd name="connsiteX51" fmla="*/ 244793 w 447675"/>
                <a:gd name="connsiteY51" fmla="*/ 195890 h 519740"/>
                <a:gd name="connsiteX52" fmla="*/ 244793 w 447675"/>
                <a:gd name="connsiteY52" fmla="*/ 215893 h 519740"/>
                <a:gd name="connsiteX53" fmla="*/ 224790 w 447675"/>
                <a:gd name="connsiteY53" fmla="*/ 214940 h 519740"/>
                <a:gd name="connsiteX54" fmla="*/ 137160 w 447675"/>
                <a:gd name="connsiteY54" fmla="*/ 181603 h 519740"/>
                <a:gd name="connsiteX55" fmla="*/ 28575 w 447675"/>
                <a:gd name="connsiteY55" fmla="*/ 264470 h 519740"/>
                <a:gd name="connsiteX56" fmla="*/ 28575 w 447675"/>
                <a:gd name="connsiteY56" fmla="*/ 319715 h 519740"/>
                <a:gd name="connsiteX57" fmla="*/ 14288 w 447675"/>
                <a:gd name="connsiteY57" fmla="*/ 334003 h 519740"/>
                <a:gd name="connsiteX58" fmla="*/ 0 w 447675"/>
                <a:gd name="connsiteY58" fmla="*/ 319715 h 519740"/>
                <a:gd name="connsiteX59" fmla="*/ 0 w 447675"/>
                <a:gd name="connsiteY59" fmla="*/ 263518 h 519740"/>
                <a:gd name="connsiteX60" fmla="*/ 76200 w 447675"/>
                <a:gd name="connsiteY60" fmla="*/ 164458 h 519740"/>
                <a:gd name="connsiteX61" fmla="*/ 59055 w 447675"/>
                <a:gd name="connsiteY61" fmla="*/ 148265 h 519740"/>
                <a:gd name="connsiteX62" fmla="*/ 71438 w 447675"/>
                <a:gd name="connsiteY62" fmla="*/ 20630 h 519740"/>
                <a:gd name="connsiteX63" fmla="*/ 138113 w 447675"/>
                <a:gd name="connsiteY63" fmla="*/ 390 h 519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47675" h="519740">
                  <a:moveTo>
                    <a:pt x="280988" y="414965"/>
                  </a:moveTo>
                  <a:lnTo>
                    <a:pt x="338138" y="414965"/>
                  </a:lnTo>
                  <a:cubicBezTo>
                    <a:pt x="345757" y="414965"/>
                    <a:pt x="352425" y="421633"/>
                    <a:pt x="352425" y="429253"/>
                  </a:cubicBezTo>
                  <a:cubicBezTo>
                    <a:pt x="352425" y="436872"/>
                    <a:pt x="345757" y="443540"/>
                    <a:pt x="338138" y="443540"/>
                  </a:cubicBezTo>
                  <a:lnTo>
                    <a:pt x="280988" y="443540"/>
                  </a:lnTo>
                  <a:cubicBezTo>
                    <a:pt x="273368" y="443540"/>
                    <a:pt x="266700" y="436872"/>
                    <a:pt x="266700" y="429253"/>
                  </a:cubicBezTo>
                  <a:cubicBezTo>
                    <a:pt x="266700" y="421633"/>
                    <a:pt x="273368" y="414965"/>
                    <a:pt x="280988" y="414965"/>
                  </a:cubicBezTo>
                  <a:close/>
                  <a:moveTo>
                    <a:pt x="280988" y="357815"/>
                  </a:moveTo>
                  <a:lnTo>
                    <a:pt x="357188" y="357815"/>
                  </a:lnTo>
                  <a:cubicBezTo>
                    <a:pt x="364807" y="357815"/>
                    <a:pt x="371475" y="364483"/>
                    <a:pt x="371475" y="372103"/>
                  </a:cubicBezTo>
                  <a:cubicBezTo>
                    <a:pt x="371475" y="379722"/>
                    <a:pt x="364807" y="386390"/>
                    <a:pt x="357188" y="386390"/>
                  </a:cubicBezTo>
                  <a:lnTo>
                    <a:pt x="280988" y="386390"/>
                  </a:lnTo>
                  <a:cubicBezTo>
                    <a:pt x="273368" y="386390"/>
                    <a:pt x="266700" y="379722"/>
                    <a:pt x="266700" y="372103"/>
                  </a:cubicBezTo>
                  <a:cubicBezTo>
                    <a:pt x="266700" y="364483"/>
                    <a:pt x="273368" y="357815"/>
                    <a:pt x="280988" y="357815"/>
                  </a:cubicBezTo>
                  <a:close/>
                  <a:moveTo>
                    <a:pt x="219075" y="291140"/>
                  </a:moveTo>
                  <a:lnTo>
                    <a:pt x="219075" y="491165"/>
                  </a:lnTo>
                  <a:lnTo>
                    <a:pt x="419100" y="491165"/>
                  </a:lnTo>
                  <a:lnTo>
                    <a:pt x="419100" y="291140"/>
                  </a:lnTo>
                  <a:lnTo>
                    <a:pt x="371475" y="291140"/>
                  </a:lnTo>
                  <a:lnTo>
                    <a:pt x="371475" y="295903"/>
                  </a:lnTo>
                  <a:cubicBezTo>
                    <a:pt x="371475" y="303522"/>
                    <a:pt x="364808" y="310190"/>
                    <a:pt x="357188" y="310190"/>
                  </a:cubicBezTo>
                  <a:lnTo>
                    <a:pt x="280988" y="310190"/>
                  </a:lnTo>
                  <a:cubicBezTo>
                    <a:pt x="273368" y="310190"/>
                    <a:pt x="266700" y="303522"/>
                    <a:pt x="266700" y="295903"/>
                  </a:cubicBezTo>
                  <a:lnTo>
                    <a:pt x="266700" y="291140"/>
                  </a:lnTo>
                  <a:close/>
                  <a:moveTo>
                    <a:pt x="295275" y="253040"/>
                  </a:moveTo>
                  <a:lnTo>
                    <a:pt x="295275" y="281615"/>
                  </a:lnTo>
                  <a:lnTo>
                    <a:pt x="342900" y="281615"/>
                  </a:lnTo>
                  <a:lnTo>
                    <a:pt x="342900" y="253040"/>
                  </a:lnTo>
                  <a:close/>
                  <a:moveTo>
                    <a:pt x="280988" y="224465"/>
                  </a:moveTo>
                  <a:lnTo>
                    <a:pt x="357188" y="224465"/>
                  </a:lnTo>
                  <a:cubicBezTo>
                    <a:pt x="364808" y="224465"/>
                    <a:pt x="371475" y="231133"/>
                    <a:pt x="371475" y="238753"/>
                  </a:cubicBezTo>
                  <a:lnTo>
                    <a:pt x="371475" y="262565"/>
                  </a:lnTo>
                  <a:lnTo>
                    <a:pt x="433388" y="262565"/>
                  </a:lnTo>
                  <a:cubicBezTo>
                    <a:pt x="441008" y="262565"/>
                    <a:pt x="447675" y="269233"/>
                    <a:pt x="447675" y="276853"/>
                  </a:cubicBezTo>
                  <a:lnTo>
                    <a:pt x="447675" y="505453"/>
                  </a:lnTo>
                  <a:cubicBezTo>
                    <a:pt x="447675" y="513073"/>
                    <a:pt x="441008" y="519740"/>
                    <a:pt x="433388" y="519740"/>
                  </a:cubicBezTo>
                  <a:lnTo>
                    <a:pt x="204788" y="519740"/>
                  </a:lnTo>
                  <a:cubicBezTo>
                    <a:pt x="197168" y="519740"/>
                    <a:pt x="190500" y="513073"/>
                    <a:pt x="190500" y="505453"/>
                  </a:cubicBezTo>
                  <a:lnTo>
                    <a:pt x="190500" y="276853"/>
                  </a:lnTo>
                  <a:cubicBezTo>
                    <a:pt x="190500" y="269233"/>
                    <a:pt x="197168" y="262565"/>
                    <a:pt x="204788" y="262565"/>
                  </a:cubicBezTo>
                  <a:lnTo>
                    <a:pt x="266700" y="262565"/>
                  </a:lnTo>
                  <a:lnTo>
                    <a:pt x="266700" y="238753"/>
                  </a:lnTo>
                  <a:cubicBezTo>
                    <a:pt x="266700" y="231133"/>
                    <a:pt x="273368" y="224465"/>
                    <a:pt x="280988" y="224465"/>
                  </a:cubicBezTo>
                  <a:close/>
                  <a:moveTo>
                    <a:pt x="128588" y="29203"/>
                  </a:moveTo>
                  <a:cubicBezTo>
                    <a:pt x="94298" y="29203"/>
                    <a:pt x="66675" y="56825"/>
                    <a:pt x="66675" y="91115"/>
                  </a:cubicBezTo>
                  <a:cubicBezTo>
                    <a:pt x="66675" y="125405"/>
                    <a:pt x="94298" y="153028"/>
                    <a:pt x="128588" y="153028"/>
                  </a:cubicBezTo>
                  <a:cubicBezTo>
                    <a:pt x="162878" y="153028"/>
                    <a:pt x="190500" y="125405"/>
                    <a:pt x="190500" y="91115"/>
                  </a:cubicBezTo>
                  <a:cubicBezTo>
                    <a:pt x="190500" y="56825"/>
                    <a:pt x="162878" y="29203"/>
                    <a:pt x="128588" y="29203"/>
                  </a:cubicBezTo>
                  <a:close/>
                  <a:moveTo>
                    <a:pt x="138113" y="390"/>
                  </a:moveTo>
                  <a:cubicBezTo>
                    <a:pt x="161211" y="2533"/>
                    <a:pt x="183356" y="13486"/>
                    <a:pt x="199073" y="33013"/>
                  </a:cubicBezTo>
                  <a:cubicBezTo>
                    <a:pt x="230505" y="72065"/>
                    <a:pt x="224790" y="129215"/>
                    <a:pt x="186690" y="160648"/>
                  </a:cubicBezTo>
                  <a:cubicBezTo>
                    <a:pt x="208598" y="167315"/>
                    <a:pt x="228600" y="179698"/>
                    <a:pt x="244793" y="195890"/>
                  </a:cubicBezTo>
                  <a:cubicBezTo>
                    <a:pt x="250508" y="201605"/>
                    <a:pt x="250508" y="210178"/>
                    <a:pt x="244793" y="215893"/>
                  </a:cubicBezTo>
                  <a:cubicBezTo>
                    <a:pt x="239077" y="220655"/>
                    <a:pt x="229552" y="220655"/>
                    <a:pt x="224790" y="214940"/>
                  </a:cubicBezTo>
                  <a:cubicBezTo>
                    <a:pt x="200978" y="193033"/>
                    <a:pt x="169545" y="180650"/>
                    <a:pt x="137160" y="181603"/>
                  </a:cubicBezTo>
                  <a:cubicBezTo>
                    <a:pt x="77153" y="181603"/>
                    <a:pt x="28575" y="218750"/>
                    <a:pt x="28575" y="264470"/>
                  </a:cubicBezTo>
                  <a:lnTo>
                    <a:pt x="28575" y="319715"/>
                  </a:lnTo>
                  <a:cubicBezTo>
                    <a:pt x="28575" y="327335"/>
                    <a:pt x="21908" y="334003"/>
                    <a:pt x="14288" y="334003"/>
                  </a:cubicBezTo>
                  <a:cubicBezTo>
                    <a:pt x="6667" y="334003"/>
                    <a:pt x="0" y="327335"/>
                    <a:pt x="0" y="319715"/>
                  </a:cubicBezTo>
                  <a:lnTo>
                    <a:pt x="0" y="263518"/>
                  </a:lnTo>
                  <a:cubicBezTo>
                    <a:pt x="0" y="220655"/>
                    <a:pt x="31433" y="182555"/>
                    <a:pt x="76200" y="164458"/>
                  </a:cubicBezTo>
                  <a:cubicBezTo>
                    <a:pt x="69532" y="159695"/>
                    <a:pt x="63818" y="153980"/>
                    <a:pt x="59055" y="148265"/>
                  </a:cubicBezTo>
                  <a:cubicBezTo>
                    <a:pt x="26670" y="110165"/>
                    <a:pt x="32385" y="52063"/>
                    <a:pt x="71438" y="20630"/>
                  </a:cubicBezTo>
                  <a:cubicBezTo>
                    <a:pt x="90964" y="4914"/>
                    <a:pt x="115014" y="-1754"/>
                    <a:pt x="138113" y="390"/>
                  </a:cubicBezTo>
                  <a:close/>
                </a:path>
              </a:pathLst>
            </a:custGeom>
            <a:solidFill>
              <a:schemeClr val="tx1"/>
            </a:solidFill>
            <a:ln w="9525" cap="flat">
              <a:noFill/>
              <a:prstDash val="solid"/>
              <a:miter/>
            </a:ln>
          </p:spPr>
          <p:txBody>
            <a:bodyPr rtlCol="0" anchor="ctr"/>
            <a:lstStyle/>
            <a:p>
              <a:endParaRPr lang="en-US"/>
            </a:p>
          </p:txBody>
        </p:sp>
        <p:sp>
          <p:nvSpPr>
            <p:cNvPr id="80" name="Freeform: Shape 65">
              <a:extLst>
                <a:ext uri="{FF2B5EF4-FFF2-40B4-BE49-F238E27FC236}">
                  <a16:creationId xmlns:a16="http://schemas.microsoft.com/office/drawing/2014/main" id="{FF3028CA-A49D-BE79-03C2-4BDD3C9F6173}"/>
                </a:ext>
              </a:extLst>
            </p:cNvPr>
            <p:cNvSpPr/>
            <p:nvPr/>
          </p:nvSpPr>
          <p:spPr>
            <a:xfrm>
              <a:off x="-608992" y="-1584570"/>
              <a:ext cx="266292" cy="133350"/>
            </a:xfrm>
            <a:custGeom>
              <a:avLst/>
              <a:gdLst>
                <a:gd name="connsiteX0" fmla="*/ 254750 w 266292"/>
                <a:gd name="connsiteY0" fmla="*/ 133350 h 133350"/>
                <a:gd name="connsiteX1" fmla="*/ 10910 w 266292"/>
                <a:gd name="connsiteY1" fmla="*/ 133350 h 133350"/>
                <a:gd name="connsiteX2" fmla="*/ 19482 w 266292"/>
                <a:gd name="connsiteY2" fmla="*/ 95250 h 133350"/>
                <a:gd name="connsiteX3" fmla="*/ 42342 w 266292"/>
                <a:gd name="connsiteY3" fmla="*/ 71438 h 133350"/>
                <a:gd name="connsiteX4" fmla="*/ 66155 w 266292"/>
                <a:gd name="connsiteY4" fmla="*/ 16193 h 133350"/>
                <a:gd name="connsiteX5" fmla="*/ 81395 w 266292"/>
                <a:gd name="connsiteY5" fmla="*/ 7620 h 133350"/>
                <a:gd name="connsiteX6" fmla="*/ 109970 w 266292"/>
                <a:gd name="connsiteY6" fmla="*/ 952 h 133350"/>
                <a:gd name="connsiteX7" fmla="*/ 132830 w 266292"/>
                <a:gd name="connsiteY7" fmla="*/ 0 h 133350"/>
                <a:gd name="connsiteX8" fmla="*/ 132830 w 266292"/>
                <a:gd name="connsiteY8" fmla="*/ 0 h 133350"/>
                <a:gd name="connsiteX9" fmla="*/ 156642 w 266292"/>
                <a:gd name="connsiteY9" fmla="*/ 1905 h 133350"/>
                <a:gd name="connsiteX10" fmla="*/ 185217 w 266292"/>
                <a:gd name="connsiteY10" fmla="*/ 8573 h 133350"/>
                <a:gd name="connsiteX11" fmla="*/ 224270 w 266292"/>
                <a:gd name="connsiteY11" fmla="*/ 71438 h 133350"/>
                <a:gd name="connsiteX12" fmla="*/ 247130 w 266292"/>
                <a:gd name="connsiteY12" fmla="*/ 95250 h 133350"/>
                <a:gd name="connsiteX13" fmla="*/ 254750 w 266292"/>
                <a:gd name="connsiteY13" fmla="*/ 13335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6292" h="133350">
                  <a:moveTo>
                    <a:pt x="254750" y="133350"/>
                  </a:moveTo>
                  <a:lnTo>
                    <a:pt x="10910" y="133350"/>
                  </a:lnTo>
                  <a:cubicBezTo>
                    <a:pt x="10910" y="133350"/>
                    <a:pt x="-18618" y="114300"/>
                    <a:pt x="19482" y="95250"/>
                  </a:cubicBezTo>
                  <a:cubicBezTo>
                    <a:pt x="19482" y="95250"/>
                    <a:pt x="42342" y="86678"/>
                    <a:pt x="42342" y="71438"/>
                  </a:cubicBezTo>
                  <a:cubicBezTo>
                    <a:pt x="42342" y="44768"/>
                    <a:pt x="50915" y="27623"/>
                    <a:pt x="66155" y="16193"/>
                  </a:cubicBezTo>
                  <a:cubicBezTo>
                    <a:pt x="70917" y="12383"/>
                    <a:pt x="75680" y="10477"/>
                    <a:pt x="81395" y="7620"/>
                  </a:cubicBezTo>
                  <a:lnTo>
                    <a:pt x="109970" y="952"/>
                  </a:lnTo>
                  <a:cubicBezTo>
                    <a:pt x="116637" y="0"/>
                    <a:pt x="125210" y="0"/>
                    <a:pt x="132830" y="0"/>
                  </a:cubicBezTo>
                  <a:lnTo>
                    <a:pt x="132830" y="0"/>
                  </a:lnTo>
                  <a:cubicBezTo>
                    <a:pt x="140450" y="0"/>
                    <a:pt x="149022" y="952"/>
                    <a:pt x="156642" y="1905"/>
                  </a:cubicBezTo>
                  <a:lnTo>
                    <a:pt x="185217" y="8573"/>
                  </a:lnTo>
                  <a:cubicBezTo>
                    <a:pt x="209982" y="19050"/>
                    <a:pt x="224270" y="38100"/>
                    <a:pt x="224270" y="71438"/>
                  </a:cubicBezTo>
                  <a:cubicBezTo>
                    <a:pt x="224270" y="86678"/>
                    <a:pt x="247130" y="95250"/>
                    <a:pt x="247130" y="95250"/>
                  </a:cubicBezTo>
                  <a:cubicBezTo>
                    <a:pt x="285230" y="114300"/>
                    <a:pt x="254750" y="133350"/>
                    <a:pt x="254750" y="133350"/>
                  </a:cubicBezTo>
                  <a:close/>
                </a:path>
              </a:pathLst>
            </a:custGeom>
            <a:solidFill>
              <a:srgbClr val="62D84E"/>
            </a:solidFill>
            <a:ln w="9525" cap="flat">
              <a:noFill/>
              <a:prstDash val="solid"/>
              <a:miter/>
            </a:ln>
          </p:spPr>
          <p:txBody>
            <a:bodyPr rtlCol="0" anchor="ctr"/>
            <a:lstStyle/>
            <a:p>
              <a:endParaRPr lang="en-US"/>
            </a:p>
          </p:txBody>
        </p:sp>
      </p:grpSp>
      <p:sp>
        <p:nvSpPr>
          <p:cNvPr id="82" name="Freeform 5">
            <a:extLst>
              <a:ext uri="{FF2B5EF4-FFF2-40B4-BE49-F238E27FC236}">
                <a16:creationId xmlns:a16="http://schemas.microsoft.com/office/drawing/2014/main" id="{3340B0FD-0C8E-3ABB-73FC-254BE4A930C6}"/>
              </a:ext>
            </a:extLst>
          </p:cNvPr>
          <p:cNvSpPr/>
          <p:nvPr/>
        </p:nvSpPr>
        <p:spPr>
          <a:xfrm>
            <a:off x="3214415" y="2432058"/>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Customer Service</a:t>
            </a:r>
          </a:p>
        </p:txBody>
      </p:sp>
      <p:sp>
        <p:nvSpPr>
          <p:cNvPr id="83" name="Freeform 7">
            <a:extLst>
              <a:ext uri="{FF2B5EF4-FFF2-40B4-BE49-F238E27FC236}">
                <a16:creationId xmlns:a16="http://schemas.microsoft.com/office/drawing/2014/main" id="{07C67585-BB31-D1BF-13FB-4141CC3A3CDB}"/>
              </a:ext>
            </a:extLst>
          </p:cNvPr>
          <p:cNvSpPr/>
          <p:nvPr/>
        </p:nvSpPr>
        <p:spPr>
          <a:xfrm>
            <a:off x="3224887" y="2632970"/>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Incident</a:t>
            </a:r>
          </a:p>
        </p:txBody>
      </p:sp>
      <p:sp>
        <p:nvSpPr>
          <p:cNvPr id="85" name="Freeform 5">
            <a:extLst>
              <a:ext uri="{FF2B5EF4-FFF2-40B4-BE49-F238E27FC236}">
                <a16:creationId xmlns:a16="http://schemas.microsoft.com/office/drawing/2014/main" id="{0EBE8524-110A-0E12-723C-EA066A1B9908}"/>
              </a:ext>
            </a:extLst>
          </p:cNvPr>
          <p:cNvSpPr/>
          <p:nvPr/>
        </p:nvSpPr>
        <p:spPr>
          <a:xfrm>
            <a:off x="3211690" y="1959458"/>
            <a:ext cx="1288968" cy="176413"/>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tx2"/>
          </a:solidFill>
          <a:ln>
            <a:solidFill>
              <a:schemeClr val="tx2"/>
            </a:solidFill>
          </a:ln>
        </p:spPr>
        <p:style>
          <a:lnRef idx="1">
            <a:schemeClr val="accent2"/>
          </a:lnRef>
          <a:fillRef idx="2">
            <a:schemeClr val="accent2"/>
          </a:fillRef>
          <a:effectRef idx="1">
            <a:schemeClr val="accent2"/>
          </a:effectRef>
          <a:fontRef idx="minor">
            <a:schemeClr val="dk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accent1"/>
                </a:solidFill>
                <a:latin typeface="Century Gothic" panose="020F0302020204030204"/>
              </a:rPr>
              <a:t>Standard</a:t>
            </a:r>
          </a:p>
        </p:txBody>
      </p:sp>
      <p:sp>
        <p:nvSpPr>
          <p:cNvPr id="92" name="Freeform 7">
            <a:extLst>
              <a:ext uri="{FF2B5EF4-FFF2-40B4-BE49-F238E27FC236}">
                <a16:creationId xmlns:a16="http://schemas.microsoft.com/office/drawing/2014/main" id="{BE3D1B01-4015-C26E-B813-5DBE85A5A1A9}"/>
              </a:ext>
            </a:extLst>
          </p:cNvPr>
          <p:cNvSpPr/>
          <p:nvPr/>
        </p:nvSpPr>
        <p:spPr>
          <a:xfrm>
            <a:off x="3224887" y="2854424"/>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Problem</a:t>
            </a:r>
          </a:p>
        </p:txBody>
      </p:sp>
      <p:sp>
        <p:nvSpPr>
          <p:cNvPr id="93" name="Freeform 7">
            <a:extLst>
              <a:ext uri="{FF2B5EF4-FFF2-40B4-BE49-F238E27FC236}">
                <a16:creationId xmlns:a16="http://schemas.microsoft.com/office/drawing/2014/main" id="{4BDBC327-9B13-76D2-5B73-1BFE15D745AC}"/>
              </a:ext>
            </a:extLst>
          </p:cNvPr>
          <p:cNvSpPr/>
          <p:nvPr/>
        </p:nvSpPr>
        <p:spPr>
          <a:xfrm>
            <a:off x="3224887" y="3062285"/>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Change</a:t>
            </a:r>
          </a:p>
        </p:txBody>
      </p:sp>
      <p:sp>
        <p:nvSpPr>
          <p:cNvPr id="97" name="Freeform 12">
            <a:extLst>
              <a:ext uri="{FF2B5EF4-FFF2-40B4-BE49-F238E27FC236}">
                <a16:creationId xmlns:a16="http://schemas.microsoft.com/office/drawing/2014/main" id="{D563CF51-7BF6-EA0B-30C7-9C5A5EC288D1}"/>
              </a:ext>
            </a:extLst>
          </p:cNvPr>
          <p:cNvSpPr/>
          <p:nvPr/>
        </p:nvSpPr>
        <p:spPr>
          <a:xfrm>
            <a:off x="3211538" y="3266076"/>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Release</a:t>
            </a:r>
          </a:p>
        </p:txBody>
      </p:sp>
      <p:sp>
        <p:nvSpPr>
          <p:cNvPr id="100" name="Freeform 12">
            <a:extLst>
              <a:ext uri="{FF2B5EF4-FFF2-40B4-BE49-F238E27FC236}">
                <a16:creationId xmlns:a16="http://schemas.microsoft.com/office/drawing/2014/main" id="{B198C6B1-9567-17B6-3989-A0B41D0833F2}"/>
              </a:ext>
            </a:extLst>
          </p:cNvPr>
          <p:cNvSpPr/>
          <p:nvPr/>
        </p:nvSpPr>
        <p:spPr>
          <a:xfrm>
            <a:off x="3211538" y="3482992"/>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Cost</a:t>
            </a:r>
          </a:p>
        </p:txBody>
      </p:sp>
      <p:sp>
        <p:nvSpPr>
          <p:cNvPr id="101" name="Freeform 12">
            <a:extLst>
              <a:ext uri="{FF2B5EF4-FFF2-40B4-BE49-F238E27FC236}">
                <a16:creationId xmlns:a16="http://schemas.microsoft.com/office/drawing/2014/main" id="{ADD1068D-3C4E-A5B3-742A-0B55471C74CA}"/>
              </a:ext>
            </a:extLst>
          </p:cNvPr>
          <p:cNvSpPr/>
          <p:nvPr/>
        </p:nvSpPr>
        <p:spPr>
          <a:xfrm>
            <a:off x="3211538" y="3707794"/>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Asset</a:t>
            </a:r>
          </a:p>
        </p:txBody>
      </p:sp>
      <p:sp>
        <p:nvSpPr>
          <p:cNvPr id="102" name="Freeform 12">
            <a:extLst>
              <a:ext uri="{FF2B5EF4-FFF2-40B4-BE49-F238E27FC236}">
                <a16:creationId xmlns:a16="http://schemas.microsoft.com/office/drawing/2014/main" id="{FECCA171-901E-CAFD-CAB9-AC70CDE78512}"/>
              </a:ext>
            </a:extLst>
          </p:cNvPr>
          <p:cNvSpPr/>
          <p:nvPr/>
        </p:nvSpPr>
        <p:spPr>
          <a:xfrm>
            <a:off x="3211538" y="3940726"/>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Request</a:t>
            </a:r>
          </a:p>
        </p:txBody>
      </p:sp>
      <p:sp>
        <p:nvSpPr>
          <p:cNvPr id="106" name="Freeform 12">
            <a:extLst>
              <a:ext uri="{FF2B5EF4-FFF2-40B4-BE49-F238E27FC236}">
                <a16:creationId xmlns:a16="http://schemas.microsoft.com/office/drawing/2014/main" id="{D0F6213D-0BE3-379B-7D02-66B25F3D77BA}"/>
              </a:ext>
            </a:extLst>
          </p:cNvPr>
          <p:cNvSpPr/>
          <p:nvPr/>
        </p:nvSpPr>
        <p:spPr>
          <a:xfrm>
            <a:off x="3211538" y="4173658"/>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Communities</a:t>
            </a:r>
          </a:p>
        </p:txBody>
      </p:sp>
      <p:sp>
        <p:nvSpPr>
          <p:cNvPr id="107" name="Freeform 12">
            <a:extLst>
              <a:ext uri="{FF2B5EF4-FFF2-40B4-BE49-F238E27FC236}">
                <a16:creationId xmlns:a16="http://schemas.microsoft.com/office/drawing/2014/main" id="{78DF9AD9-2FF7-828B-2F54-E26FC3642DA0}"/>
              </a:ext>
            </a:extLst>
          </p:cNvPr>
          <p:cNvSpPr/>
          <p:nvPr/>
        </p:nvSpPr>
        <p:spPr>
          <a:xfrm>
            <a:off x="3208903" y="4384370"/>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Walk-Up Experience</a:t>
            </a:r>
          </a:p>
        </p:txBody>
      </p:sp>
      <p:sp>
        <p:nvSpPr>
          <p:cNvPr id="108" name="Freeform 12">
            <a:extLst>
              <a:ext uri="{FF2B5EF4-FFF2-40B4-BE49-F238E27FC236}">
                <a16:creationId xmlns:a16="http://schemas.microsoft.com/office/drawing/2014/main" id="{96B06B28-18AA-559A-5F04-3FC7A452BF81}"/>
              </a:ext>
            </a:extLst>
          </p:cNvPr>
          <p:cNvSpPr/>
          <p:nvPr/>
        </p:nvSpPr>
        <p:spPr>
          <a:xfrm>
            <a:off x="3193219" y="4596618"/>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Engagement Messenger</a:t>
            </a:r>
          </a:p>
        </p:txBody>
      </p:sp>
      <p:sp>
        <p:nvSpPr>
          <p:cNvPr id="111" name="Freeform 12">
            <a:extLst>
              <a:ext uri="{FF2B5EF4-FFF2-40B4-BE49-F238E27FC236}">
                <a16:creationId xmlns:a16="http://schemas.microsoft.com/office/drawing/2014/main" id="{21192415-671A-ECD2-5E5E-D00DF184A27F}"/>
              </a:ext>
            </a:extLst>
          </p:cNvPr>
          <p:cNvSpPr/>
          <p:nvPr/>
        </p:nvSpPr>
        <p:spPr>
          <a:xfrm>
            <a:off x="3208903" y="4807881"/>
            <a:ext cx="1288968" cy="227023"/>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Digital Portfolio Management</a:t>
            </a:r>
          </a:p>
        </p:txBody>
      </p:sp>
      <p:sp>
        <p:nvSpPr>
          <p:cNvPr id="112" name="Freeform 12">
            <a:extLst>
              <a:ext uri="{FF2B5EF4-FFF2-40B4-BE49-F238E27FC236}">
                <a16:creationId xmlns:a16="http://schemas.microsoft.com/office/drawing/2014/main" id="{8FEA3C0F-344D-B8C2-BC23-EE63923CFFE1}"/>
              </a:ext>
            </a:extLst>
          </p:cNvPr>
          <p:cNvSpPr/>
          <p:nvPr/>
        </p:nvSpPr>
        <p:spPr>
          <a:xfrm>
            <a:off x="3193219" y="5085706"/>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Universal Request</a:t>
            </a:r>
          </a:p>
        </p:txBody>
      </p:sp>
      <p:sp>
        <p:nvSpPr>
          <p:cNvPr id="117" name="Freeform 12">
            <a:extLst>
              <a:ext uri="{FF2B5EF4-FFF2-40B4-BE49-F238E27FC236}">
                <a16:creationId xmlns:a16="http://schemas.microsoft.com/office/drawing/2014/main" id="{3E0A55B2-E230-2B75-5B7F-6EBE2C9F7EC7}"/>
              </a:ext>
            </a:extLst>
          </p:cNvPr>
          <p:cNvSpPr/>
          <p:nvPr/>
        </p:nvSpPr>
        <p:spPr>
          <a:xfrm>
            <a:off x="3193219" y="5311376"/>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App Engine Starter 25</a:t>
            </a:r>
          </a:p>
        </p:txBody>
      </p:sp>
      <p:sp>
        <p:nvSpPr>
          <p:cNvPr id="129" name="Freeform 5">
            <a:extLst>
              <a:ext uri="{FF2B5EF4-FFF2-40B4-BE49-F238E27FC236}">
                <a16:creationId xmlns:a16="http://schemas.microsoft.com/office/drawing/2014/main" id="{D2481E9B-121D-2B87-D8C6-8820DE0400EB}"/>
              </a:ext>
            </a:extLst>
          </p:cNvPr>
          <p:cNvSpPr/>
          <p:nvPr/>
        </p:nvSpPr>
        <p:spPr>
          <a:xfrm>
            <a:off x="6331121" y="2166900"/>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Customer Service</a:t>
            </a:r>
          </a:p>
        </p:txBody>
      </p:sp>
      <p:sp>
        <p:nvSpPr>
          <p:cNvPr id="130" name="Freeform 7">
            <a:extLst>
              <a:ext uri="{FF2B5EF4-FFF2-40B4-BE49-F238E27FC236}">
                <a16:creationId xmlns:a16="http://schemas.microsoft.com/office/drawing/2014/main" id="{2FAA84F6-6F86-3133-68C6-1710A3791BEA}"/>
              </a:ext>
            </a:extLst>
          </p:cNvPr>
          <p:cNvSpPr/>
          <p:nvPr/>
        </p:nvSpPr>
        <p:spPr>
          <a:xfrm>
            <a:off x="6331121" y="2399459"/>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Incident</a:t>
            </a:r>
          </a:p>
        </p:txBody>
      </p:sp>
      <p:sp>
        <p:nvSpPr>
          <p:cNvPr id="132" name="Freeform 5">
            <a:extLst>
              <a:ext uri="{FF2B5EF4-FFF2-40B4-BE49-F238E27FC236}">
                <a16:creationId xmlns:a16="http://schemas.microsoft.com/office/drawing/2014/main" id="{C4546FA8-AAE3-F65B-3883-16D2B7982A17}"/>
              </a:ext>
            </a:extLst>
          </p:cNvPr>
          <p:cNvSpPr/>
          <p:nvPr/>
        </p:nvSpPr>
        <p:spPr>
          <a:xfrm>
            <a:off x="6331121" y="1923490"/>
            <a:ext cx="1288968" cy="176413"/>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tx2"/>
          </a:solidFill>
          <a:ln>
            <a:solidFill>
              <a:schemeClr val="tx2"/>
            </a:solidFill>
          </a:ln>
        </p:spPr>
        <p:style>
          <a:lnRef idx="1">
            <a:schemeClr val="accent2"/>
          </a:lnRef>
          <a:fillRef idx="2">
            <a:schemeClr val="accent2"/>
          </a:fillRef>
          <a:effectRef idx="1">
            <a:schemeClr val="accent2"/>
          </a:effectRef>
          <a:fontRef idx="minor">
            <a:schemeClr val="dk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accent1"/>
                </a:solidFill>
                <a:latin typeface="Century Gothic" panose="020F0302020204030204"/>
              </a:rPr>
              <a:t>Standard</a:t>
            </a:r>
          </a:p>
        </p:txBody>
      </p:sp>
      <p:sp>
        <p:nvSpPr>
          <p:cNvPr id="134" name="Freeform 5">
            <a:extLst>
              <a:ext uri="{FF2B5EF4-FFF2-40B4-BE49-F238E27FC236}">
                <a16:creationId xmlns:a16="http://schemas.microsoft.com/office/drawing/2014/main" id="{64181429-7755-D392-4949-ED2F5BF620F5}"/>
              </a:ext>
            </a:extLst>
          </p:cNvPr>
          <p:cNvSpPr/>
          <p:nvPr/>
        </p:nvSpPr>
        <p:spPr>
          <a:xfrm>
            <a:off x="7729412" y="1923490"/>
            <a:ext cx="1288968" cy="185814"/>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tx2"/>
          </a:solidFill>
          <a:ln>
            <a:solidFill>
              <a:schemeClr val="tx2"/>
            </a:solidFill>
          </a:ln>
        </p:spPr>
        <p:style>
          <a:lnRef idx="1">
            <a:schemeClr val="accent2"/>
          </a:lnRef>
          <a:fillRef idx="2">
            <a:schemeClr val="accent2"/>
          </a:fillRef>
          <a:effectRef idx="1">
            <a:schemeClr val="accent2"/>
          </a:effectRef>
          <a:fontRef idx="minor">
            <a:schemeClr val="dk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accent1"/>
                </a:solidFill>
                <a:latin typeface="Century Gothic" panose="020F0302020204030204"/>
              </a:rPr>
              <a:t>Professional</a:t>
            </a:r>
            <a:r>
              <a:rPr lang="en-US" sz="800" b="1" baseline="30000">
                <a:solidFill>
                  <a:schemeClr val="accent1"/>
                </a:solidFill>
                <a:latin typeface="Century Gothic" panose="020F0302020204030204"/>
              </a:rPr>
              <a:t>1</a:t>
            </a:r>
          </a:p>
        </p:txBody>
      </p:sp>
      <p:sp>
        <p:nvSpPr>
          <p:cNvPr id="135" name="Freeform 11">
            <a:extLst>
              <a:ext uri="{FF2B5EF4-FFF2-40B4-BE49-F238E27FC236}">
                <a16:creationId xmlns:a16="http://schemas.microsoft.com/office/drawing/2014/main" id="{6410DD49-4E68-FDE1-EF8C-92950EE7E6C4}"/>
              </a:ext>
            </a:extLst>
          </p:cNvPr>
          <p:cNvSpPr/>
          <p:nvPr/>
        </p:nvSpPr>
        <p:spPr>
          <a:xfrm>
            <a:off x="7728416" y="3486655"/>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Mobile Publishing</a:t>
            </a:r>
          </a:p>
        </p:txBody>
      </p:sp>
      <p:sp>
        <p:nvSpPr>
          <p:cNvPr id="136" name="Freeform 7">
            <a:extLst>
              <a:ext uri="{FF2B5EF4-FFF2-40B4-BE49-F238E27FC236}">
                <a16:creationId xmlns:a16="http://schemas.microsoft.com/office/drawing/2014/main" id="{8EFB9BB9-C6B5-8AE4-E347-F8FB554D2878}"/>
              </a:ext>
            </a:extLst>
          </p:cNvPr>
          <p:cNvSpPr/>
          <p:nvPr/>
        </p:nvSpPr>
        <p:spPr>
          <a:xfrm>
            <a:off x="7738215" y="2157257"/>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Universal Request Pro</a:t>
            </a:r>
          </a:p>
        </p:txBody>
      </p:sp>
      <p:sp>
        <p:nvSpPr>
          <p:cNvPr id="140" name="Freeform 8">
            <a:extLst>
              <a:ext uri="{FF2B5EF4-FFF2-40B4-BE49-F238E27FC236}">
                <a16:creationId xmlns:a16="http://schemas.microsoft.com/office/drawing/2014/main" id="{2CD74F4A-3510-92E8-9D56-4F45C468EBB7}"/>
              </a:ext>
            </a:extLst>
          </p:cNvPr>
          <p:cNvSpPr/>
          <p:nvPr/>
        </p:nvSpPr>
        <p:spPr>
          <a:xfrm>
            <a:off x="7728416" y="2679321"/>
            <a:ext cx="1288968" cy="246824"/>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600" b="1">
                <a:solidFill>
                  <a:schemeClr val="tx2"/>
                </a:solidFill>
                <a:latin typeface="Century Gothic" panose="020F0302020204030204"/>
              </a:rPr>
              <a:t>Proactive Customer Service Operations</a:t>
            </a:r>
          </a:p>
        </p:txBody>
      </p:sp>
      <p:sp>
        <p:nvSpPr>
          <p:cNvPr id="143" name="Freeform 9">
            <a:extLst>
              <a:ext uri="{FF2B5EF4-FFF2-40B4-BE49-F238E27FC236}">
                <a16:creationId xmlns:a16="http://schemas.microsoft.com/office/drawing/2014/main" id="{A06F7003-6846-8340-BA73-4B465F082BEB}"/>
              </a:ext>
            </a:extLst>
          </p:cNvPr>
          <p:cNvSpPr/>
          <p:nvPr/>
        </p:nvSpPr>
        <p:spPr>
          <a:xfrm>
            <a:off x="7728416" y="2968976"/>
            <a:ext cx="1288968" cy="250344"/>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600" b="1">
                <a:solidFill>
                  <a:schemeClr val="tx2"/>
                </a:solidFill>
                <a:latin typeface="Century Gothic" panose="020F0302020204030204"/>
              </a:rPr>
              <a:t>Continual Improvement </a:t>
            </a:r>
            <a:r>
              <a:rPr lang="en-US" sz="600" b="1" err="1">
                <a:solidFill>
                  <a:schemeClr val="tx2"/>
                </a:solidFill>
                <a:latin typeface="Century Gothic" panose="020F0302020204030204"/>
              </a:rPr>
              <a:t>Mgmt</a:t>
            </a:r>
            <a:endParaRPr lang="en-US" sz="600" b="1">
              <a:solidFill>
                <a:schemeClr val="tx2"/>
              </a:solidFill>
              <a:latin typeface="Century Gothic" panose="020F0302020204030204"/>
            </a:endParaRPr>
          </a:p>
        </p:txBody>
      </p:sp>
      <p:sp>
        <p:nvSpPr>
          <p:cNvPr id="144" name="Freeform 7">
            <a:extLst>
              <a:ext uri="{FF2B5EF4-FFF2-40B4-BE49-F238E27FC236}">
                <a16:creationId xmlns:a16="http://schemas.microsoft.com/office/drawing/2014/main" id="{714A4E57-820C-1317-CC3A-F0649F34EE55}"/>
              </a:ext>
            </a:extLst>
          </p:cNvPr>
          <p:cNvSpPr/>
          <p:nvPr/>
        </p:nvSpPr>
        <p:spPr>
          <a:xfrm>
            <a:off x="7737855" y="2392272"/>
            <a:ext cx="1288968" cy="246824"/>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600" b="1">
                <a:solidFill>
                  <a:schemeClr val="tx2"/>
                </a:solidFill>
                <a:latin typeface="Century Gothic" panose="020F0302020204030204"/>
              </a:rPr>
              <a:t>Outsourced Customer Service</a:t>
            </a:r>
          </a:p>
        </p:txBody>
      </p:sp>
      <p:sp>
        <p:nvSpPr>
          <p:cNvPr id="145" name="Freeform 7">
            <a:extLst>
              <a:ext uri="{FF2B5EF4-FFF2-40B4-BE49-F238E27FC236}">
                <a16:creationId xmlns:a16="http://schemas.microsoft.com/office/drawing/2014/main" id="{4DAE5E06-C29A-F971-CBC4-F60A4D9C69F9}"/>
              </a:ext>
            </a:extLst>
          </p:cNvPr>
          <p:cNvSpPr/>
          <p:nvPr/>
        </p:nvSpPr>
        <p:spPr>
          <a:xfrm>
            <a:off x="6331121" y="2640148"/>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Problem</a:t>
            </a:r>
          </a:p>
        </p:txBody>
      </p:sp>
      <p:sp>
        <p:nvSpPr>
          <p:cNvPr id="146" name="Freeform 7">
            <a:extLst>
              <a:ext uri="{FF2B5EF4-FFF2-40B4-BE49-F238E27FC236}">
                <a16:creationId xmlns:a16="http://schemas.microsoft.com/office/drawing/2014/main" id="{4BDBA627-DF1E-B2E5-155C-FE311ED868C2}"/>
              </a:ext>
            </a:extLst>
          </p:cNvPr>
          <p:cNvSpPr/>
          <p:nvPr/>
        </p:nvSpPr>
        <p:spPr>
          <a:xfrm>
            <a:off x="6331121" y="2880836"/>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Change</a:t>
            </a:r>
          </a:p>
        </p:txBody>
      </p:sp>
      <p:sp>
        <p:nvSpPr>
          <p:cNvPr id="148" name="Freeform 7">
            <a:extLst>
              <a:ext uri="{FF2B5EF4-FFF2-40B4-BE49-F238E27FC236}">
                <a16:creationId xmlns:a16="http://schemas.microsoft.com/office/drawing/2014/main" id="{A41697D6-0599-18E5-FBD2-2A4C38746DA7}"/>
              </a:ext>
            </a:extLst>
          </p:cNvPr>
          <p:cNvSpPr/>
          <p:nvPr/>
        </p:nvSpPr>
        <p:spPr>
          <a:xfrm>
            <a:off x="7728416" y="3680161"/>
            <a:ext cx="1288968" cy="246824"/>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700" b="1">
                <a:solidFill>
                  <a:schemeClr val="tx2"/>
                </a:solidFill>
                <a:latin typeface="Century Gothic" panose="020F0302020204030204"/>
              </a:rPr>
              <a:t>DevOps Change Velocity</a:t>
            </a:r>
          </a:p>
        </p:txBody>
      </p:sp>
      <p:sp>
        <p:nvSpPr>
          <p:cNvPr id="149" name="Freeform 7">
            <a:extLst>
              <a:ext uri="{FF2B5EF4-FFF2-40B4-BE49-F238E27FC236}">
                <a16:creationId xmlns:a16="http://schemas.microsoft.com/office/drawing/2014/main" id="{5CA43F5C-B102-57BD-EF28-39B5095FF77D}"/>
              </a:ext>
            </a:extLst>
          </p:cNvPr>
          <p:cNvSpPr/>
          <p:nvPr/>
        </p:nvSpPr>
        <p:spPr>
          <a:xfrm>
            <a:off x="7728416" y="3248922"/>
            <a:ext cx="1288968" cy="224700"/>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600" b="1">
                <a:solidFill>
                  <a:schemeClr val="tx2"/>
                </a:solidFill>
                <a:latin typeface="Century Gothic" panose="020F0302020204030204"/>
              </a:rPr>
              <a:t>Vendor Manager Workspace</a:t>
            </a:r>
          </a:p>
        </p:txBody>
      </p:sp>
      <p:sp>
        <p:nvSpPr>
          <p:cNvPr id="150" name="Freeform 10">
            <a:extLst>
              <a:ext uri="{FF2B5EF4-FFF2-40B4-BE49-F238E27FC236}">
                <a16:creationId xmlns:a16="http://schemas.microsoft.com/office/drawing/2014/main" id="{4DEC9AEF-3E90-07B0-F797-7D971A8131CD}"/>
              </a:ext>
            </a:extLst>
          </p:cNvPr>
          <p:cNvSpPr/>
          <p:nvPr/>
        </p:nvSpPr>
        <p:spPr>
          <a:xfrm>
            <a:off x="7728416" y="4169048"/>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App Engine Studio</a:t>
            </a:r>
          </a:p>
        </p:txBody>
      </p:sp>
      <p:sp>
        <p:nvSpPr>
          <p:cNvPr id="151" name="Freeform 12">
            <a:extLst>
              <a:ext uri="{FF2B5EF4-FFF2-40B4-BE49-F238E27FC236}">
                <a16:creationId xmlns:a16="http://schemas.microsoft.com/office/drawing/2014/main" id="{49EE5B7E-5044-D794-CD67-AE15F49B245D}"/>
              </a:ext>
            </a:extLst>
          </p:cNvPr>
          <p:cNvSpPr/>
          <p:nvPr/>
        </p:nvSpPr>
        <p:spPr>
          <a:xfrm>
            <a:off x="6331121" y="3117115"/>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Release</a:t>
            </a:r>
          </a:p>
        </p:txBody>
      </p:sp>
      <p:sp>
        <p:nvSpPr>
          <p:cNvPr id="152" name="Freeform 12">
            <a:extLst>
              <a:ext uri="{FF2B5EF4-FFF2-40B4-BE49-F238E27FC236}">
                <a16:creationId xmlns:a16="http://schemas.microsoft.com/office/drawing/2014/main" id="{E3EA7D44-126E-294D-B799-AA565F84F3C5}"/>
              </a:ext>
            </a:extLst>
          </p:cNvPr>
          <p:cNvSpPr/>
          <p:nvPr/>
        </p:nvSpPr>
        <p:spPr>
          <a:xfrm>
            <a:off x="7728416" y="4370978"/>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PA for CSM</a:t>
            </a:r>
          </a:p>
        </p:txBody>
      </p:sp>
      <p:sp>
        <p:nvSpPr>
          <p:cNvPr id="153" name="Freeform 7">
            <a:extLst>
              <a:ext uri="{FF2B5EF4-FFF2-40B4-BE49-F238E27FC236}">
                <a16:creationId xmlns:a16="http://schemas.microsoft.com/office/drawing/2014/main" id="{6BD8E1DE-E28A-23E3-821D-F1CDD35219D4}"/>
              </a:ext>
            </a:extLst>
          </p:cNvPr>
          <p:cNvSpPr/>
          <p:nvPr/>
        </p:nvSpPr>
        <p:spPr>
          <a:xfrm>
            <a:off x="7728416" y="4574313"/>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Predictive Intelligence</a:t>
            </a:r>
          </a:p>
        </p:txBody>
      </p:sp>
      <p:sp>
        <p:nvSpPr>
          <p:cNvPr id="154" name="Freeform 12">
            <a:extLst>
              <a:ext uri="{FF2B5EF4-FFF2-40B4-BE49-F238E27FC236}">
                <a16:creationId xmlns:a16="http://schemas.microsoft.com/office/drawing/2014/main" id="{0C6552C8-541C-374D-30C4-D246C379F1F7}"/>
              </a:ext>
            </a:extLst>
          </p:cNvPr>
          <p:cNvSpPr/>
          <p:nvPr/>
        </p:nvSpPr>
        <p:spPr>
          <a:xfrm>
            <a:off x="6331121" y="3332931"/>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Cost</a:t>
            </a:r>
          </a:p>
        </p:txBody>
      </p:sp>
      <p:sp>
        <p:nvSpPr>
          <p:cNvPr id="155" name="Freeform 12">
            <a:extLst>
              <a:ext uri="{FF2B5EF4-FFF2-40B4-BE49-F238E27FC236}">
                <a16:creationId xmlns:a16="http://schemas.microsoft.com/office/drawing/2014/main" id="{6731E162-5F2B-D87B-275E-6288DD168666}"/>
              </a:ext>
            </a:extLst>
          </p:cNvPr>
          <p:cNvSpPr/>
          <p:nvPr/>
        </p:nvSpPr>
        <p:spPr>
          <a:xfrm>
            <a:off x="6342503" y="3536722"/>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Asset</a:t>
            </a:r>
          </a:p>
        </p:txBody>
      </p:sp>
      <p:sp>
        <p:nvSpPr>
          <p:cNvPr id="156" name="Freeform 12">
            <a:extLst>
              <a:ext uri="{FF2B5EF4-FFF2-40B4-BE49-F238E27FC236}">
                <a16:creationId xmlns:a16="http://schemas.microsoft.com/office/drawing/2014/main" id="{EE0CA786-0D8C-FBA3-F374-C1CF78BA4F32}"/>
              </a:ext>
            </a:extLst>
          </p:cNvPr>
          <p:cNvSpPr/>
          <p:nvPr/>
        </p:nvSpPr>
        <p:spPr>
          <a:xfrm>
            <a:off x="6331121" y="3758905"/>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Request</a:t>
            </a:r>
          </a:p>
        </p:txBody>
      </p:sp>
      <p:sp>
        <p:nvSpPr>
          <p:cNvPr id="157" name="Freeform 12">
            <a:extLst>
              <a:ext uri="{FF2B5EF4-FFF2-40B4-BE49-F238E27FC236}">
                <a16:creationId xmlns:a16="http://schemas.microsoft.com/office/drawing/2014/main" id="{450E35C0-8C4B-A2FE-B7EC-68227D36389F}"/>
              </a:ext>
            </a:extLst>
          </p:cNvPr>
          <p:cNvSpPr/>
          <p:nvPr/>
        </p:nvSpPr>
        <p:spPr>
          <a:xfrm>
            <a:off x="6331121" y="3971154"/>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Communities</a:t>
            </a:r>
          </a:p>
        </p:txBody>
      </p:sp>
      <p:sp>
        <p:nvSpPr>
          <p:cNvPr id="158" name="Freeform 12">
            <a:extLst>
              <a:ext uri="{FF2B5EF4-FFF2-40B4-BE49-F238E27FC236}">
                <a16:creationId xmlns:a16="http://schemas.microsoft.com/office/drawing/2014/main" id="{75501099-6D3B-14BF-5A8E-FB26AD7C9EEF}"/>
              </a:ext>
            </a:extLst>
          </p:cNvPr>
          <p:cNvSpPr/>
          <p:nvPr/>
        </p:nvSpPr>
        <p:spPr>
          <a:xfrm>
            <a:off x="6331121" y="4192608"/>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Walk-Up Experience</a:t>
            </a:r>
          </a:p>
        </p:txBody>
      </p:sp>
      <p:sp>
        <p:nvSpPr>
          <p:cNvPr id="159" name="Freeform 12">
            <a:extLst>
              <a:ext uri="{FF2B5EF4-FFF2-40B4-BE49-F238E27FC236}">
                <a16:creationId xmlns:a16="http://schemas.microsoft.com/office/drawing/2014/main" id="{E48570D2-C937-FDC2-13A9-67FC96C917E5}"/>
              </a:ext>
            </a:extLst>
          </p:cNvPr>
          <p:cNvSpPr/>
          <p:nvPr/>
        </p:nvSpPr>
        <p:spPr>
          <a:xfrm>
            <a:off x="6342503" y="4394275"/>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Engagement Messenger</a:t>
            </a:r>
          </a:p>
        </p:txBody>
      </p:sp>
      <p:sp>
        <p:nvSpPr>
          <p:cNvPr id="160" name="Freeform 12">
            <a:extLst>
              <a:ext uri="{FF2B5EF4-FFF2-40B4-BE49-F238E27FC236}">
                <a16:creationId xmlns:a16="http://schemas.microsoft.com/office/drawing/2014/main" id="{A7ECEC67-A5CA-0C09-B5B2-8317EF0026D1}"/>
              </a:ext>
            </a:extLst>
          </p:cNvPr>
          <p:cNvSpPr/>
          <p:nvPr/>
        </p:nvSpPr>
        <p:spPr>
          <a:xfrm>
            <a:off x="6351714" y="4606523"/>
            <a:ext cx="1288968" cy="227023"/>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Digital Portfolio Management</a:t>
            </a:r>
          </a:p>
        </p:txBody>
      </p:sp>
      <p:sp>
        <p:nvSpPr>
          <p:cNvPr id="161" name="Freeform 12">
            <a:extLst>
              <a:ext uri="{FF2B5EF4-FFF2-40B4-BE49-F238E27FC236}">
                <a16:creationId xmlns:a16="http://schemas.microsoft.com/office/drawing/2014/main" id="{B0EEB24D-736E-1099-A5E2-2FA954F8AC4D}"/>
              </a:ext>
            </a:extLst>
          </p:cNvPr>
          <p:cNvSpPr/>
          <p:nvPr/>
        </p:nvSpPr>
        <p:spPr>
          <a:xfrm>
            <a:off x="6342503" y="4874245"/>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Universal Request</a:t>
            </a:r>
          </a:p>
        </p:txBody>
      </p:sp>
      <p:sp>
        <p:nvSpPr>
          <p:cNvPr id="162" name="Freeform 5">
            <a:extLst>
              <a:ext uri="{FF2B5EF4-FFF2-40B4-BE49-F238E27FC236}">
                <a16:creationId xmlns:a16="http://schemas.microsoft.com/office/drawing/2014/main" id="{13CE9B42-127D-646C-66C4-AB567EED5E6B}"/>
              </a:ext>
            </a:extLst>
          </p:cNvPr>
          <p:cNvSpPr/>
          <p:nvPr/>
        </p:nvSpPr>
        <p:spPr>
          <a:xfrm>
            <a:off x="7728416" y="4983536"/>
            <a:ext cx="1288968" cy="186020"/>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tx2"/>
          </a:solidFill>
          <a:ln>
            <a:solidFill>
              <a:schemeClr val="tx2"/>
            </a:solidFill>
          </a:ln>
        </p:spPr>
        <p:style>
          <a:lnRef idx="1">
            <a:schemeClr val="accent2"/>
          </a:lnRef>
          <a:fillRef idx="2">
            <a:schemeClr val="accent2"/>
          </a:fillRef>
          <a:effectRef idx="1">
            <a:schemeClr val="accent2"/>
          </a:effectRef>
          <a:fontRef idx="minor">
            <a:schemeClr val="dk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accent1"/>
                </a:solidFill>
                <a:latin typeface="Century Gothic" panose="020F0302020204030204"/>
              </a:rPr>
              <a:t>Enterprise</a:t>
            </a:r>
            <a:r>
              <a:rPr lang="en-US" sz="800" b="1" baseline="30000">
                <a:solidFill>
                  <a:schemeClr val="accent1"/>
                </a:solidFill>
                <a:latin typeface="Century Gothic" panose="020F0302020204030204"/>
              </a:rPr>
              <a:t>2</a:t>
            </a:r>
          </a:p>
        </p:txBody>
      </p:sp>
      <p:sp>
        <p:nvSpPr>
          <p:cNvPr id="163" name="Freeform 8">
            <a:extLst>
              <a:ext uri="{FF2B5EF4-FFF2-40B4-BE49-F238E27FC236}">
                <a16:creationId xmlns:a16="http://schemas.microsoft.com/office/drawing/2014/main" id="{1EFE6D2A-440D-27DE-9358-E48B1034ABCE}"/>
              </a:ext>
            </a:extLst>
          </p:cNvPr>
          <p:cNvSpPr/>
          <p:nvPr/>
        </p:nvSpPr>
        <p:spPr>
          <a:xfrm>
            <a:off x="7736020" y="5199351"/>
            <a:ext cx="1281365" cy="18602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Workforce Optimization</a:t>
            </a:r>
          </a:p>
        </p:txBody>
      </p:sp>
      <p:sp>
        <p:nvSpPr>
          <p:cNvPr id="164" name="Freeform 8">
            <a:extLst>
              <a:ext uri="{FF2B5EF4-FFF2-40B4-BE49-F238E27FC236}">
                <a16:creationId xmlns:a16="http://schemas.microsoft.com/office/drawing/2014/main" id="{3996E1DC-5230-85A4-D2FC-FE979BF529EF}"/>
              </a:ext>
            </a:extLst>
          </p:cNvPr>
          <p:cNvSpPr/>
          <p:nvPr/>
        </p:nvSpPr>
        <p:spPr>
          <a:xfrm>
            <a:off x="7744940" y="5402764"/>
            <a:ext cx="1272445"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Process Optimization</a:t>
            </a:r>
          </a:p>
        </p:txBody>
      </p:sp>
      <p:sp>
        <p:nvSpPr>
          <p:cNvPr id="165" name="Freeform 12">
            <a:extLst>
              <a:ext uri="{FF2B5EF4-FFF2-40B4-BE49-F238E27FC236}">
                <a16:creationId xmlns:a16="http://schemas.microsoft.com/office/drawing/2014/main" id="{B6ACE23C-A7B2-0CAB-E76E-A7C2B490A7AE}"/>
              </a:ext>
            </a:extLst>
          </p:cNvPr>
          <p:cNvSpPr/>
          <p:nvPr/>
        </p:nvSpPr>
        <p:spPr>
          <a:xfrm>
            <a:off x="6331121" y="5087900"/>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App Engine Starter 25</a:t>
            </a:r>
          </a:p>
        </p:txBody>
      </p:sp>
      <p:sp>
        <p:nvSpPr>
          <p:cNvPr id="166" name="Freeform 12">
            <a:extLst>
              <a:ext uri="{FF2B5EF4-FFF2-40B4-BE49-F238E27FC236}">
                <a16:creationId xmlns:a16="http://schemas.microsoft.com/office/drawing/2014/main" id="{B7A7A325-D39A-66E2-4159-1892A1B40F26}"/>
              </a:ext>
            </a:extLst>
          </p:cNvPr>
          <p:cNvSpPr/>
          <p:nvPr/>
        </p:nvSpPr>
        <p:spPr>
          <a:xfrm>
            <a:off x="7736019" y="4768577"/>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App Engine Starter 25</a:t>
            </a:r>
          </a:p>
        </p:txBody>
      </p:sp>
      <p:sp>
        <p:nvSpPr>
          <p:cNvPr id="167" name="Freeform 12">
            <a:extLst>
              <a:ext uri="{FF2B5EF4-FFF2-40B4-BE49-F238E27FC236}">
                <a16:creationId xmlns:a16="http://schemas.microsoft.com/office/drawing/2014/main" id="{C87BBF92-4EFD-CB84-440C-6E393D1F9C3D}"/>
              </a:ext>
            </a:extLst>
          </p:cNvPr>
          <p:cNvSpPr/>
          <p:nvPr/>
        </p:nvSpPr>
        <p:spPr>
          <a:xfrm>
            <a:off x="7744940" y="5626926"/>
            <a:ext cx="1272445"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App Engine 1,000</a:t>
            </a:r>
          </a:p>
        </p:txBody>
      </p:sp>
      <p:sp>
        <p:nvSpPr>
          <p:cNvPr id="171" name="Freeform 5">
            <a:extLst>
              <a:ext uri="{FF2B5EF4-FFF2-40B4-BE49-F238E27FC236}">
                <a16:creationId xmlns:a16="http://schemas.microsoft.com/office/drawing/2014/main" id="{3AC0023C-1CB5-D188-1782-28D967EB13FB}"/>
              </a:ext>
            </a:extLst>
          </p:cNvPr>
          <p:cNvSpPr/>
          <p:nvPr/>
        </p:nvSpPr>
        <p:spPr>
          <a:xfrm>
            <a:off x="7728416" y="3968167"/>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DevOps Config</a:t>
            </a:r>
          </a:p>
        </p:txBody>
      </p:sp>
      <p:sp>
        <p:nvSpPr>
          <p:cNvPr id="207" name="Freeform 5">
            <a:extLst>
              <a:ext uri="{FF2B5EF4-FFF2-40B4-BE49-F238E27FC236}">
                <a16:creationId xmlns:a16="http://schemas.microsoft.com/office/drawing/2014/main" id="{FF04F39F-6133-F7B8-F867-BFFF6F435825}"/>
              </a:ext>
            </a:extLst>
          </p:cNvPr>
          <p:cNvSpPr/>
          <p:nvPr/>
        </p:nvSpPr>
        <p:spPr>
          <a:xfrm>
            <a:off x="9942893" y="1931392"/>
            <a:ext cx="1266906" cy="175200"/>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tx2"/>
          </a:solidFill>
          <a:ln>
            <a:solidFill>
              <a:schemeClr val="tx2"/>
            </a:solidFill>
          </a:ln>
        </p:spPr>
        <p:style>
          <a:lnRef idx="1">
            <a:schemeClr val="accent2"/>
          </a:lnRef>
          <a:fillRef idx="2">
            <a:schemeClr val="accent2"/>
          </a:fillRef>
          <a:effectRef idx="1">
            <a:schemeClr val="accent2"/>
          </a:effectRef>
          <a:fontRef idx="minor">
            <a:schemeClr val="dk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accent1"/>
                </a:solidFill>
                <a:latin typeface="Century Gothic" panose="020F0302020204030204"/>
              </a:rPr>
              <a:t>TSOM Standard</a:t>
            </a:r>
            <a:endParaRPr lang="en-US" sz="800" b="1" baseline="30000">
              <a:solidFill>
                <a:schemeClr val="accent1"/>
              </a:solidFill>
              <a:latin typeface="Century Gothic" panose="020F0302020204030204"/>
            </a:endParaRPr>
          </a:p>
        </p:txBody>
      </p:sp>
      <p:sp>
        <p:nvSpPr>
          <p:cNvPr id="208" name="Freeform 5">
            <a:extLst>
              <a:ext uri="{FF2B5EF4-FFF2-40B4-BE49-F238E27FC236}">
                <a16:creationId xmlns:a16="http://schemas.microsoft.com/office/drawing/2014/main" id="{F945981E-3E71-3C75-C5F9-52F17F090337}"/>
              </a:ext>
            </a:extLst>
          </p:cNvPr>
          <p:cNvSpPr/>
          <p:nvPr/>
        </p:nvSpPr>
        <p:spPr>
          <a:xfrm>
            <a:off x="9928356" y="2127997"/>
            <a:ext cx="1288968" cy="56070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Telecommunications Service Operations Management Applications and Data Model</a:t>
            </a:r>
          </a:p>
        </p:txBody>
      </p:sp>
      <p:sp>
        <p:nvSpPr>
          <p:cNvPr id="209" name="Freeform 8">
            <a:extLst>
              <a:ext uri="{FF2B5EF4-FFF2-40B4-BE49-F238E27FC236}">
                <a16:creationId xmlns:a16="http://schemas.microsoft.com/office/drawing/2014/main" id="{1ECE589E-0757-8AC3-554B-4E7856E634D1}"/>
              </a:ext>
            </a:extLst>
          </p:cNvPr>
          <p:cNvSpPr/>
          <p:nvPr/>
        </p:nvSpPr>
        <p:spPr>
          <a:xfrm>
            <a:off x="9937541" y="2720187"/>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ITOM Health</a:t>
            </a:r>
          </a:p>
        </p:txBody>
      </p:sp>
      <p:sp>
        <p:nvSpPr>
          <p:cNvPr id="210" name="Freeform 5">
            <a:extLst>
              <a:ext uri="{FF2B5EF4-FFF2-40B4-BE49-F238E27FC236}">
                <a16:creationId xmlns:a16="http://schemas.microsoft.com/office/drawing/2014/main" id="{D1D42088-5A4D-92AF-8B65-A7F0D21454DF}"/>
              </a:ext>
            </a:extLst>
          </p:cNvPr>
          <p:cNvSpPr/>
          <p:nvPr/>
        </p:nvSpPr>
        <p:spPr>
          <a:xfrm>
            <a:off x="9949363" y="3223626"/>
            <a:ext cx="1266906" cy="175200"/>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tx2"/>
          </a:solidFill>
          <a:ln>
            <a:solidFill>
              <a:schemeClr val="tx2"/>
            </a:solidFill>
          </a:ln>
        </p:spPr>
        <p:style>
          <a:lnRef idx="1">
            <a:schemeClr val="accent2"/>
          </a:lnRef>
          <a:fillRef idx="2">
            <a:schemeClr val="accent2"/>
          </a:fillRef>
          <a:effectRef idx="1">
            <a:schemeClr val="accent2"/>
          </a:effectRef>
          <a:fontRef idx="minor">
            <a:schemeClr val="dk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accent1"/>
                </a:solidFill>
                <a:latin typeface="Century Gothic" panose="020F0302020204030204"/>
              </a:rPr>
              <a:t>TSOM Professional</a:t>
            </a:r>
            <a:r>
              <a:rPr lang="en-US" sz="800" b="1" baseline="30000">
                <a:solidFill>
                  <a:schemeClr val="accent1"/>
                </a:solidFill>
                <a:latin typeface="Century Gothic" panose="020F0302020204030204"/>
              </a:rPr>
              <a:t>1</a:t>
            </a:r>
          </a:p>
        </p:txBody>
      </p:sp>
      <p:sp>
        <p:nvSpPr>
          <p:cNvPr id="211" name="Freeform 8">
            <a:extLst>
              <a:ext uri="{FF2B5EF4-FFF2-40B4-BE49-F238E27FC236}">
                <a16:creationId xmlns:a16="http://schemas.microsoft.com/office/drawing/2014/main" id="{1D4A6CB1-F688-253C-8D54-29A185AE4C34}"/>
              </a:ext>
            </a:extLst>
          </p:cNvPr>
          <p:cNvSpPr/>
          <p:nvPr/>
        </p:nvSpPr>
        <p:spPr>
          <a:xfrm>
            <a:off x="9946636" y="3442419"/>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PA for TSOM</a:t>
            </a:r>
          </a:p>
        </p:txBody>
      </p:sp>
      <p:sp>
        <p:nvSpPr>
          <p:cNvPr id="212" name="Freeform 8">
            <a:extLst>
              <a:ext uri="{FF2B5EF4-FFF2-40B4-BE49-F238E27FC236}">
                <a16:creationId xmlns:a16="http://schemas.microsoft.com/office/drawing/2014/main" id="{7A38CF5D-32B8-538F-3B50-5DB1AD488492}"/>
              </a:ext>
            </a:extLst>
          </p:cNvPr>
          <p:cNvSpPr/>
          <p:nvPr/>
        </p:nvSpPr>
        <p:spPr>
          <a:xfrm>
            <a:off x="9954746" y="3659069"/>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ITOM Visibility</a:t>
            </a:r>
          </a:p>
        </p:txBody>
      </p:sp>
      <p:sp>
        <p:nvSpPr>
          <p:cNvPr id="213" name="Freeform 5">
            <a:extLst>
              <a:ext uri="{FF2B5EF4-FFF2-40B4-BE49-F238E27FC236}">
                <a16:creationId xmlns:a16="http://schemas.microsoft.com/office/drawing/2014/main" id="{FF2525A2-E7A1-4AD0-AC12-927DA79D9FCF}"/>
              </a:ext>
            </a:extLst>
          </p:cNvPr>
          <p:cNvSpPr/>
          <p:nvPr/>
        </p:nvSpPr>
        <p:spPr>
          <a:xfrm>
            <a:off x="9940698" y="4133461"/>
            <a:ext cx="1266906" cy="277135"/>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tx2"/>
          </a:solidFill>
          <a:ln>
            <a:solidFill>
              <a:schemeClr val="tx2"/>
            </a:solidFill>
          </a:ln>
        </p:spPr>
        <p:style>
          <a:lnRef idx="1">
            <a:schemeClr val="accent2"/>
          </a:lnRef>
          <a:fillRef idx="2">
            <a:schemeClr val="accent2"/>
          </a:fillRef>
          <a:effectRef idx="1">
            <a:schemeClr val="accent2"/>
          </a:effectRef>
          <a:fontRef idx="minor">
            <a:schemeClr val="dk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accent1"/>
                </a:solidFill>
                <a:latin typeface="Century Gothic" panose="020F0302020204030204"/>
              </a:rPr>
              <a:t>Order Management for Telecommunications</a:t>
            </a:r>
            <a:endParaRPr lang="en-US" sz="800" b="1" baseline="30000">
              <a:solidFill>
                <a:schemeClr val="accent1"/>
              </a:solidFill>
              <a:latin typeface="Century Gothic" panose="020F0302020204030204"/>
            </a:endParaRPr>
          </a:p>
        </p:txBody>
      </p:sp>
      <p:sp>
        <p:nvSpPr>
          <p:cNvPr id="214" name="Freeform 5">
            <a:extLst>
              <a:ext uri="{FF2B5EF4-FFF2-40B4-BE49-F238E27FC236}">
                <a16:creationId xmlns:a16="http://schemas.microsoft.com/office/drawing/2014/main" id="{83F89911-A2D0-BC8B-D02D-6DD193999EE1}"/>
              </a:ext>
            </a:extLst>
          </p:cNvPr>
          <p:cNvSpPr/>
          <p:nvPr/>
        </p:nvSpPr>
        <p:spPr>
          <a:xfrm>
            <a:off x="9947518" y="4434085"/>
            <a:ext cx="1288968" cy="277135"/>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Order Management for Telecom, Media &amp; Tech</a:t>
            </a:r>
          </a:p>
        </p:txBody>
      </p:sp>
      <p:sp>
        <p:nvSpPr>
          <p:cNvPr id="215" name="Freeform 8">
            <a:extLst>
              <a:ext uri="{FF2B5EF4-FFF2-40B4-BE49-F238E27FC236}">
                <a16:creationId xmlns:a16="http://schemas.microsoft.com/office/drawing/2014/main" id="{A20CC66C-C937-DD9E-687E-A36E3B137230}"/>
              </a:ext>
            </a:extLst>
          </p:cNvPr>
          <p:cNvSpPr/>
          <p:nvPr/>
        </p:nvSpPr>
        <p:spPr>
          <a:xfrm>
            <a:off x="9954746" y="4761204"/>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Order Management</a:t>
            </a:r>
          </a:p>
        </p:txBody>
      </p:sp>
      <p:sp>
        <p:nvSpPr>
          <p:cNvPr id="216" name="Freeform 12">
            <a:extLst>
              <a:ext uri="{FF2B5EF4-FFF2-40B4-BE49-F238E27FC236}">
                <a16:creationId xmlns:a16="http://schemas.microsoft.com/office/drawing/2014/main" id="{33567BF3-5869-68C7-84FD-C827F4BF03F1}"/>
              </a:ext>
            </a:extLst>
          </p:cNvPr>
          <p:cNvSpPr/>
          <p:nvPr/>
        </p:nvSpPr>
        <p:spPr>
          <a:xfrm>
            <a:off x="9946636" y="2941293"/>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App Engine Starter 5</a:t>
            </a:r>
          </a:p>
        </p:txBody>
      </p:sp>
      <p:sp>
        <p:nvSpPr>
          <p:cNvPr id="236" name="Freeform 5">
            <a:extLst>
              <a:ext uri="{FF2B5EF4-FFF2-40B4-BE49-F238E27FC236}">
                <a16:creationId xmlns:a16="http://schemas.microsoft.com/office/drawing/2014/main" id="{C787324E-41E2-822C-1F96-25887647D933}"/>
              </a:ext>
            </a:extLst>
          </p:cNvPr>
          <p:cNvSpPr/>
          <p:nvPr/>
        </p:nvSpPr>
        <p:spPr>
          <a:xfrm>
            <a:off x="4642270" y="1932300"/>
            <a:ext cx="1288968" cy="185814"/>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tx2"/>
          </a:solidFill>
          <a:ln>
            <a:solidFill>
              <a:schemeClr val="tx2"/>
            </a:solidFill>
          </a:ln>
        </p:spPr>
        <p:style>
          <a:lnRef idx="1">
            <a:schemeClr val="accent2"/>
          </a:lnRef>
          <a:fillRef idx="2">
            <a:schemeClr val="accent2"/>
          </a:fillRef>
          <a:effectRef idx="1">
            <a:schemeClr val="accent2"/>
          </a:effectRef>
          <a:fontRef idx="minor">
            <a:schemeClr val="dk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accent1"/>
                </a:solidFill>
                <a:latin typeface="Century Gothic" panose="020F0302020204030204"/>
              </a:rPr>
              <a:t>Professional</a:t>
            </a:r>
            <a:r>
              <a:rPr lang="en-US" sz="800" b="1" baseline="30000">
                <a:solidFill>
                  <a:schemeClr val="accent1"/>
                </a:solidFill>
                <a:latin typeface="Century Gothic" panose="020F0302020204030204"/>
              </a:rPr>
              <a:t>1</a:t>
            </a:r>
          </a:p>
        </p:txBody>
      </p:sp>
      <p:sp>
        <p:nvSpPr>
          <p:cNvPr id="237" name="Freeform 11">
            <a:extLst>
              <a:ext uri="{FF2B5EF4-FFF2-40B4-BE49-F238E27FC236}">
                <a16:creationId xmlns:a16="http://schemas.microsoft.com/office/drawing/2014/main" id="{34BE7B0C-1091-51E4-2FFC-2C7487B7FFE0}"/>
              </a:ext>
            </a:extLst>
          </p:cNvPr>
          <p:cNvSpPr/>
          <p:nvPr/>
        </p:nvSpPr>
        <p:spPr>
          <a:xfrm>
            <a:off x="4638529" y="3791343"/>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Mobile Publishing</a:t>
            </a:r>
          </a:p>
        </p:txBody>
      </p:sp>
      <p:sp>
        <p:nvSpPr>
          <p:cNvPr id="238" name="Freeform 7">
            <a:extLst>
              <a:ext uri="{FF2B5EF4-FFF2-40B4-BE49-F238E27FC236}">
                <a16:creationId xmlns:a16="http://schemas.microsoft.com/office/drawing/2014/main" id="{8ACFEF87-635E-6D03-6059-2BF5337800E0}"/>
              </a:ext>
            </a:extLst>
          </p:cNvPr>
          <p:cNvSpPr/>
          <p:nvPr/>
        </p:nvSpPr>
        <p:spPr>
          <a:xfrm>
            <a:off x="4630613" y="3997483"/>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Universal Request Pro</a:t>
            </a:r>
          </a:p>
        </p:txBody>
      </p:sp>
      <p:sp>
        <p:nvSpPr>
          <p:cNvPr id="239" name="Freeform 8">
            <a:extLst>
              <a:ext uri="{FF2B5EF4-FFF2-40B4-BE49-F238E27FC236}">
                <a16:creationId xmlns:a16="http://schemas.microsoft.com/office/drawing/2014/main" id="{4F48A95D-D560-7F21-D519-5BCEE43CEF18}"/>
              </a:ext>
            </a:extLst>
          </p:cNvPr>
          <p:cNvSpPr/>
          <p:nvPr/>
        </p:nvSpPr>
        <p:spPr>
          <a:xfrm>
            <a:off x="4664676" y="2720063"/>
            <a:ext cx="1288968" cy="246824"/>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600" b="1">
                <a:solidFill>
                  <a:schemeClr val="tx2"/>
                </a:solidFill>
                <a:latin typeface="Century Gothic" panose="020F0302020204030204"/>
              </a:rPr>
              <a:t>Proactive Customer Service Operations</a:t>
            </a:r>
          </a:p>
        </p:txBody>
      </p:sp>
      <p:sp>
        <p:nvSpPr>
          <p:cNvPr id="240" name="Freeform 9">
            <a:extLst>
              <a:ext uri="{FF2B5EF4-FFF2-40B4-BE49-F238E27FC236}">
                <a16:creationId xmlns:a16="http://schemas.microsoft.com/office/drawing/2014/main" id="{6444B857-2CA0-D3AB-D41B-F558FB0D12D9}"/>
              </a:ext>
            </a:extLst>
          </p:cNvPr>
          <p:cNvSpPr/>
          <p:nvPr/>
        </p:nvSpPr>
        <p:spPr>
          <a:xfrm>
            <a:off x="4630613" y="3020249"/>
            <a:ext cx="1288968" cy="250344"/>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600" b="1">
                <a:solidFill>
                  <a:schemeClr val="tx2"/>
                </a:solidFill>
                <a:latin typeface="Century Gothic" panose="020F0302020204030204"/>
              </a:rPr>
              <a:t>Continual Improvement </a:t>
            </a:r>
            <a:r>
              <a:rPr lang="en-US" sz="600" b="1" err="1">
                <a:solidFill>
                  <a:schemeClr val="tx2"/>
                </a:solidFill>
                <a:latin typeface="Century Gothic" panose="020F0302020204030204"/>
              </a:rPr>
              <a:t>Mgmt</a:t>
            </a:r>
            <a:endParaRPr lang="en-US" sz="600" b="1">
              <a:solidFill>
                <a:schemeClr val="tx2"/>
              </a:solidFill>
              <a:latin typeface="Century Gothic" panose="020F0302020204030204"/>
            </a:endParaRPr>
          </a:p>
        </p:txBody>
      </p:sp>
      <p:sp>
        <p:nvSpPr>
          <p:cNvPr id="241" name="Freeform 7">
            <a:extLst>
              <a:ext uri="{FF2B5EF4-FFF2-40B4-BE49-F238E27FC236}">
                <a16:creationId xmlns:a16="http://schemas.microsoft.com/office/drawing/2014/main" id="{0FD079F5-9BCD-B0DC-093B-CBCEAF8C439F}"/>
              </a:ext>
            </a:extLst>
          </p:cNvPr>
          <p:cNvSpPr/>
          <p:nvPr/>
        </p:nvSpPr>
        <p:spPr>
          <a:xfrm>
            <a:off x="4674115" y="2433014"/>
            <a:ext cx="1288968" cy="246824"/>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600" b="1">
                <a:solidFill>
                  <a:schemeClr val="tx2"/>
                </a:solidFill>
                <a:latin typeface="Century Gothic" panose="020F0302020204030204"/>
              </a:rPr>
              <a:t>Outsourced Customer Service</a:t>
            </a:r>
          </a:p>
        </p:txBody>
      </p:sp>
      <p:sp>
        <p:nvSpPr>
          <p:cNvPr id="242" name="Freeform 7">
            <a:extLst>
              <a:ext uri="{FF2B5EF4-FFF2-40B4-BE49-F238E27FC236}">
                <a16:creationId xmlns:a16="http://schemas.microsoft.com/office/drawing/2014/main" id="{D95D7A34-8B67-B951-1C1D-6EBC4A8D7B67}"/>
              </a:ext>
            </a:extLst>
          </p:cNvPr>
          <p:cNvSpPr/>
          <p:nvPr/>
        </p:nvSpPr>
        <p:spPr>
          <a:xfrm>
            <a:off x="4638529" y="3540228"/>
            <a:ext cx="1288968" cy="246824"/>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700" b="1">
                <a:solidFill>
                  <a:schemeClr val="tx2"/>
                </a:solidFill>
                <a:latin typeface="Century Gothic" panose="020F0302020204030204"/>
              </a:rPr>
              <a:t>DevOps Change Velocity</a:t>
            </a:r>
          </a:p>
        </p:txBody>
      </p:sp>
      <p:sp>
        <p:nvSpPr>
          <p:cNvPr id="243" name="Freeform 7">
            <a:extLst>
              <a:ext uri="{FF2B5EF4-FFF2-40B4-BE49-F238E27FC236}">
                <a16:creationId xmlns:a16="http://schemas.microsoft.com/office/drawing/2014/main" id="{7CF6CC38-498A-B1DA-EEAB-0FB35819495B}"/>
              </a:ext>
            </a:extLst>
          </p:cNvPr>
          <p:cNvSpPr/>
          <p:nvPr/>
        </p:nvSpPr>
        <p:spPr>
          <a:xfrm>
            <a:off x="4638529" y="3289508"/>
            <a:ext cx="1288968" cy="224700"/>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600" b="1">
                <a:solidFill>
                  <a:schemeClr val="tx2"/>
                </a:solidFill>
                <a:latin typeface="Century Gothic" panose="020F0302020204030204"/>
              </a:rPr>
              <a:t>Vendor Manager Workspace</a:t>
            </a:r>
          </a:p>
        </p:txBody>
      </p:sp>
      <p:sp>
        <p:nvSpPr>
          <p:cNvPr id="244" name="Freeform 10">
            <a:extLst>
              <a:ext uri="{FF2B5EF4-FFF2-40B4-BE49-F238E27FC236}">
                <a16:creationId xmlns:a16="http://schemas.microsoft.com/office/drawing/2014/main" id="{4F87E843-89DB-09B9-9AEC-2F9F368FF055}"/>
              </a:ext>
            </a:extLst>
          </p:cNvPr>
          <p:cNvSpPr/>
          <p:nvPr/>
        </p:nvSpPr>
        <p:spPr>
          <a:xfrm>
            <a:off x="4642270" y="4378077"/>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App Engine Studio</a:t>
            </a:r>
          </a:p>
        </p:txBody>
      </p:sp>
      <p:sp>
        <p:nvSpPr>
          <p:cNvPr id="245" name="Freeform 12">
            <a:extLst>
              <a:ext uri="{FF2B5EF4-FFF2-40B4-BE49-F238E27FC236}">
                <a16:creationId xmlns:a16="http://schemas.microsoft.com/office/drawing/2014/main" id="{89BEAF0F-8862-AC88-6222-6E54CFD06EA8}"/>
              </a:ext>
            </a:extLst>
          </p:cNvPr>
          <p:cNvSpPr/>
          <p:nvPr/>
        </p:nvSpPr>
        <p:spPr>
          <a:xfrm>
            <a:off x="4642270" y="4581139"/>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PA for CSM</a:t>
            </a:r>
          </a:p>
        </p:txBody>
      </p:sp>
      <p:sp>
        <p:nvSpPr>
          <p:cNvPr id="246" name="Freeform 7">
            <a:extLst>
              <a:ext uri="{FF2B5EF4-FFF2-40B4-BE49-F238E27FC236}">
                <a16:creationId xmlns:a16="http://schemas.microsoft.com/office/drawing/2014/main" id="{BE8A3B57-DB4E-F041-DBAB-C5B387F4C4F2}"/>
              </a:ext>
            </a:extLst>
          </p:cNvPr>
          <p:cNvSpPr/>
          <p:nvPr/>
        </p:nvSpPr>
        <p:spPr>
          <a:xfrm>
            <a:off x="4654614" y="4775343"/>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Predictive Intelligence</a:t>
            </a:r>
          </a:p>
        </p:txBody>
      </p:sp>
      <p:sp>
        <p:nvSpPr>
          <p:cNvPr id="247" name="Freeform 5">
            <a:extLst>
              <a:ext uri="{FF2B5EF4-FFF2-40B4-BE49-F238E27FC236}">
                <a16:creationId xmlns:a16="http://schemas.microsoft.com/office/drawing/2014/main" id="{706FC639-F0CC-DB93-D67B-3188DCFD411F}"/>
              </a:ext>
            </a:extLst>
          </p:cNvPr>
          <p:cNvSpPr/>
          <p:nvPr/>
        </p:nvSpPr>
        <p:spPr>
          <a:xfrm>
            <a:off x="4653160" y="5170776"/>
            <a:ext cx="1288968" cy="186020"/>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tx2"/>
          </a:solidFill>
          <a:ln>
            <a:solidFill>
              <a:schemeClr val="tx2"/>
            </a:solidFill>
          </a:ln>
        </p:spPr>
        <p:style>
          <a:lnRef idx="1">
            <a:schemeClr val="accent2"/>
          </a:lnRef>
          <a:fillRef idx="2">
            <a:schemeClr val="accent2"/>
          </a:fillRef>
          <a:effectRef idx="1">
            <a:schemeClr val="accent2"/>
          </a:effectRef>
          <a:fontRef idx="minor">
            <a:schemeClr val="dk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accent1"/>
                </a:solidFill>
                <a:latin typeface="Century Gothic" panose="020F0302020204030204"/>
              </a:rPr>
              <a:t>Enterprise</a:t>
            </a:r>
            <a:r>
              <a:rPr lang="en-US" sz="800" b="1" baseline="30000">
                <a:solidFill>
                  <a:schemeClr val="accent1"/>
                </a:solidFill>
                <a:latin typeface="Century Gothic" panose="020F0302020204030204"/>
              </a:rPr>
              <a:t>2</a:t>
            </a:r>
          </a:p>
        </p:txBody>
      </p:sp>
      <p:sp>
        <p:nvSpPr>
          <p:cNvPr id="248" name="Freeform 8">
            <a:extLst>
              <a:ext uri="{FF2B5EF4-FFF2-40B4-BE49-F238E27FC236}">
                <a16:creationId xmlns:a16="http://schemas.microsoft.com/office/drawing/2014/main" id="{C0D5F95A-157D-4125-00F3-3F24E85FED85}"/>
              </a:ext>
            </a:extLst>
          </p:cNvPr>
          <p:cNvSpPr/>
          <p:nvPr/>
        </p:nvSpPr>
        <p:spPr>
          <a:xfrm>
            <a:off x="4672279" y="5387461"/>
            <a:ext cx="1281365" cy="18602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Workforce Optimization</a:t>
            </a:r>
          </a:p>
        </p:txBody>
      </p:sp>
      <p:sp>
        <p:nvSpPr>
          <p:cNvPr id="249" name="Freeform 8">
            <a:extLst>
              <a:ext uri="{FF2B5EF4-FFF2-40B4-BE49-F238E27FC236}">
                <a16:creationId xmlns:a16="http://schemas.microsoft.com/office/drawing/2014/main" id="{B945041E-1732-1203-28BA-8A639B4AE821}"/>
              </a:ext>
            </a:extLst>
          </p:cNvPr>
          <p:cNvSpPr/>
          <p:nvPr/>
        </p:nvSpPr>
        <p:spPr>
          <a:xfrm>
            <a:off x="4672278" y="5591590"/>
            <a:ext cx="1272445"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Process Optimization</a:t>
            </a:r>
          </a:p>
        </p:txBody>
      </p:sp>
      <p:sp>
        <p:nvSpPr>
          <p:cNvPr id="250" name="Freeform 12">
            <a:extLst>
              <a:ext uri="{FF2B5EF4-FFF2-40B4-BE49-F238E27FC236}">
                <a16:creationId xmlns:a16="http://schemas.microsoft.com/office/drawing/2014/main" id="{A9B5694A-3E89-73A0-736D-C2193117CD2E}"/>
              </a:ext>
            </a:extLst>
          </p:cNvPr>
          <p:cNvSpPr/>
          <p:nvPr/>
        </p:nvSpPr>
        <p:spPr>
          <a:xfrm>
            <a:off x="4662598" y="4956382"/>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App Engine Starter 25</a:t>
            </a:r>
          </a:p>
        </p:txBody>
      </p:sp>
      <p:sp>
        <p:nvSpPr>
          <p:cNvPr id="251" name="Freeform 12">
            <a:extLst>
              <a:ext uri="{FF2B5EF4-FFF2-40B4-BE49-F238E27FC236}">
                <a16:creationId xmlns:a16="http://schemas.microsoft.com/office/drawing/2014/main" id="{C889124B-A289-2261-AA99-E8EB1E2D73CC}"/>
              </a:ext>
            </a:extLst>
          </p:cNvPr>
          <p:cNvSpPr/>
          <p:nvPr/>
        </p:nvSpPr>
        <p:spPr>
          <a:xfrm>
            <a:off x="4672279" y="5779126"/>
            <a:ext cx="1272445"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App Engine 1,000</a:t>
            </a:r>
          </a:p>
        </p:txBody>
      </p:sp>
      <p:sp>
        <p:nvSpPr>
          <p:cNvPr id="252" name="Freeform 5">
            <a:extLst>
              <a:ext uri="{FF2B5EF4-FFF2-40B4-BE49-F238E27FC236}">
                <a16:creationId xmlns:a16="http://schemas.microsoft.com/office/drawing/2014/main" id="{8C46E27C-F655-69D1-A8CF-BEFE0F17B939}"/>
              </a:ext>
            </a:extLst>
          </p:cNvPr>
          <p:cNvSpPr/>
          <p:nvPr/>
        </p:nvSpPr>
        <p:spPr>
          <a:xfrm>
            <a:off x="4620558" y="4186476"/>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DevOps Config</a:t>
            </a:r>
          </a:p>
        </p:txBody>
      </p:sp>
      <p:sp>
        <p:nvSpPr>
          <p:cNvPr id="3" name="Rectangle 2">
            <a:extLst>
              <a:ext uri="{FF2B5EF4-FFF2-40B4-BE49-F238E27FC236}">
                <a16:creationId xmlns:a16="http://schemas.microsoft.com/office/drawing/2014/main" id="{F711D4BB-DBC5-E9AE-2F46-CD798B33294D}"/>
              </a:ext>
            </a:extLst>
          </p:cNvPr>
          <p:cNvSpPr/>
          <p:nvPr/>
        </p:nvSpPr>
        <p:spPr>
          <a:xfrm>
            <a:off x="6349692" y="1594342"/>
            <a:ext cx="2560317" cy="230832"/>
          </a:xfrm>
          <a:prstGeom prst="rect">
            <a:avLst/>
          </a:prstGeom>
        </p:spPr>
        <p:txBody>
          <a:bodyPr wrap="none">
            <a:spAutoFit/>
          </a:bodyPr>
          <a:lstStyle/>
          <a:p>
            <a:pPr algn="ctr" defTabSz="456621">
              <a:defRPr/>
            </a:pPr>
            <a:r>
              <a:rPr lang="en-US" sz="900" b="1">
                <a:solidFill>
                  <a:schemeClr val="tx2"/>
                </a:solidFill>
              </a:rPr>
              <a:t>Technology Provider Service Management</a:t>
            </a:r>
          </a:p>
        </p:txBody>
      </p:sp>
      <p:sp>
        <p:nvSpPr>
          <p:cNvPr id="253" name="Rectangle 252">
            <a:extLst>
              <a:ext uri="{FF2B5EF4-FFF2-40B4-BE49-F238E27FC236}">
                <a16:creationId xmlns:a16="http://schemas.microsoft.com/office/drawing/2014/main" id="{2E0AD3FB-183C-0D5C-7EBB-F196FA7C6631}"/>
              </a:ext>
            </a:extLst>
          </p:cNvPr>
          <p:cNvSpPr/>
          <p:nvPr/>
        </p:nvSpPr>
        <p:spPr>
          <a:xfrm>
            <a:off x="9608974" y="1554158"/>
            <a:ext cx="1821240" cy="369332"/>
          </a:xfrm>
          <a:prstGeom prst="rect">
            <a:avLst/>
          </a:prstGeom>
        </p:spPr>
        <p:txBody>
          <a:bodyPr wrap="square">
            <a:spAutoFit/>
          </a:bodyPr>
          <a:lstStyle/>
          <a:p>
            <a:pPr algn="ctr" defTabSz="456621">
              <a:defRPr/>
            </a:pPr>
            <a:r>
              <a:rPr lang="en-US" sz="900" b="1">
                <a:solidFill>
                  <a:schemeClr val="tx2"/>
                </a:solidFill>
              </a:rPr>
              <a:t>Telecommunications Service Operations Management</a:t>
            </a:r>
          </a:p>
        </p:txBody>
      </p:sp>
      <p:sp>
        <p:nvSpPr>
          <p:cNvPr id="254" name="Freeform 5">
            <a:extLst>
              <a:ext uri="{FF2B5EF4-FFF2-40B4-BE49-F238E27FC236}">
                <a16:creationId xmlns:a16="http://schemas.microsoft.com/office/drawing/2014/main" id="{DEC2BC03-35DD-2789-E832-87128246667B}"/>
              </a:ext>
            </a:extLst>
          </p:cNvPr>
          <p:cNvSpPr/>
          <p:nvPr/>
        </p:nvSpPr>
        <p:spPr>
          <a:xfrm>
            <a:off x="3219338" y="2174745"/>
            <a:ext cx="1288968" cy="205334"/>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600" b="1">
                <a:solidFill>
                  <a:schemeClr val="tx2"/>
                </a:solidFill>
                <a:latin typeface="Century Gothic" panose="020F0302020204030204"/>
              </a:rPr>
              <a:t>HCLS Core</a:t>
            </a:r>
          </a:p>
        </p:txBody>
      </p:sp>
      <p:sp>
        <p:nvSpPr>
          <p:cNvPr id="255" name="Freeform 7">
            <a:extLst>
              <a:ext uri="{FF2B5EF4-FFF2-40B4-BE49-F238E27FC236}">
                <a16:creationId xmlns:a16="http://schemas.microsoft.com/office/drawing/2014/main" id="{2940F5EB-FAB5-4209-47B8-28D3481B8A03}"/>
              </a:ext>
            </a:extLst>
          </p:cNvPr>
          <p:cNvSpPr/>
          <p:nvPr/>
        </p:nvSpPr>
        <p:spPr>
          <a:xfrm>
            <a:off x="4682125" y="2154042"/>
            <a:ext cx="1288968" cy="246824"/>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600" b="1">
                <a:solidFill>
                  <a:schemeClr val="tx2"/>
                </a:solidFill>
                <a:latin typeface="Century Gothic" panose="020F0302020204030204"/>
              </a:rPr>
              <a:t>HCLS Applications</a:t>
            </a:r>
          </a:p>
        </p:txBody>
      </p:sp>
      <p:sp>
        <p:nvSpPr>
          <p:cNvPr id="15" name="TextBox 14">
            <a:extLst>
              <a:ext uri="{FF2B5EF4-FFF2-40B4-BE49-F238E27FC236}">
                <a16:creationId xmlns:a16="http://schemas.microsoft.com/office/drawing/2014/main" id="{7F0D3E2D-69EE-44F3-AA85-6DBB5A250493}"/>
              </a:ext>
            </a:extLst>
          </p:cNvPr>
          <p:cNvSpPr txBox="1"/>
          <p:nvPr/>
        </p:nvSpPr>
        <p:spPr>
          <a:xfrm>
            <a:off x="3591138" y="1529206"/>
            <a:ext cx="1834335" cy="369236"/>
          </a:xfrm>
          <a:prstGeom prst="rect">
            <a:avLst/>
          </a:prstGeom>
          <a:noFill/>
        </p:spPr>
        <p:txBody>
          <a:bodyPr wrap="square" rtlCol="0">
            <a:spAutoFit/>
          </a:bodyPr>
          <a:lstStyle/>
          <a:p>
            <a:pPr algn="ctr" defTabSz="456621">
              <a:defRPr/>
            </a:pPr>
            <a:r>
              <a:rPr lang="en-US" sz="900" b="1">
                <a:solidFill>
                  <a:schemeClr val="tx2"/>
                </a:solidFill>
                <a:latin typeface="Century Gothic" panose="020F0302020204030204"/>
              </a:rPr>
              <a:t>Healthcare and Life Sciences Service Management</a:t>
            </a:r>
          </a:p>
        </p:txBody>
      </p:sp>
      <p:grpSp>
        <p:nvGrpSpPr>
          <p:cNvPr id="69" name="Group 68">
            <a:extLst>
              <a:ext uri="{FF2B5EF4-FFF2-40B4-BE49-F238E27FC236}">
                <a16:creationId xmlns:a16="http://schemas.microsoft.com/office/drawing/2014/main" id="{131B6586-E8C2-04FC-5CBE-8751DA281B2C}"/>
              </a:ext>
            </a:extLst>
          </p:cNvPr>
          <p:cNvGrpSpPr>
            <a:grpSpLocks noChangeAspect="1"/>
          </p:cNvGrpSpPr>
          <p:nvPr/>
        </p:nvGrpSpPr>
        <p:grpSpPr>
          <a:xfrm>
            <a:off x="4145155" y="1044115"/>
            <a:ext cx="569595" cy="481958"/>
            <a:chOff x="2150098" y="-1528366"/>
            <a:chExt cx="569595" cy="481958"/>
          </a:xfrm>
        </p:grpSpPr>
        <p:sp>
          <p:nvSpPr>
            <p:cNvPr id="76" name="Freeform: Shape 801">
              <a:extLst>
                <a:ext uri="{FF2B5EF4-FFF2-40B4-BE49-F238E27FC236}">
                  <a16:creationId xmlns:a16="http://schemas.microsoft.com/office/drawing/2014/main" id="{7A9D32AE-C39C-9DCD-C5B3-9E3F82BBE5C2}"/>
                </a:ext>
              </a:extLst>
            </p:cNvPr>
            <p:cNvSpPr/>
            <p:nvPr/>
          </p:nvSpPr>
          <p:spPr>
            <a:xfrm>
              <a:off x="2169840" y="-1528366"/>
              <a:ext cx="549853" cy="481958"/>
            </a:xfrm>
            <a:custGeom>
              <a:avLst/>
              <a:gdLst>
                <a:gd name="connsiteX0" fmla="*/ 127910 w 549853"/>
                <a:gd name="connsiteY0" fmla="*/ 1065 h 481958"/>
                <a:gd name="connsiteX1" fmla="*/ 248863 w 549853"/>
                <a:gd name="connsiteY1" fmla="*/ 42856 h 481958"/>
                <a:gd name="connsiteX2" fmla="*/ 276486 w 549853"/>
                <a:gd name="connsiteY2" fmla="*/ 70479 h 481958"/>
                <a:gd name="connsiteX3" fmla="*/ 304108 w 549853"/>
                <a:gd name="connsiteY3" fmla="*/ 42856 h 481958"/>
                <a:gd name="connsiteX4" fmla="*/ 407930 w 549853"/>
                <a:gd name="connsiteY4" fmla="*/ 2851 h 481958"/>
                <a:gd name="connsiteX5" fmla="*/ 509848 w 549853"/>
                <a:gd name="connsiteY5" fmla="*/ 47618 h 481958"/>
                <a:gd name="connsiteX6" fmla="*/ 509848 w 549853"/>
                <a:gd name="connsiteY6" fmla="*/ 248596 h 481958"/>
                <a:gd name="connsiteX7" fmla="*/ 286963 w 549853"/>
                <a:gd name="connsiteY7" fmla="*/ 477196 h 481958"/>
                <a:gd name="connsiteX8" fmla="*/ 276485 w 549853"/>
                <a:gd name="connsiteY8" fmla="*/ 481958 h 481958"/>
                <a:gd name="connsiteX9" fmla="*/ 266008 w 549853"/>
                <a:gd name="connsiteY9" fmla="*/ 477196 h 481958"/>
                <a:gd name="connsiteX10" fmla="*/ 188855 w 549853"/>
                <a:gd name="connsiteY10" fmla="*/ 398138 h 481958"/>
                <a:gd name="connsiteX11" fmla="*/ 188855 w 549853"/>
                <a:gd name="connsiteY11" fmla="*/ 378136 h 481958"/>
                <a:gd name="connsiteX12" fmla="*/ 208858 w 549853"/>
                <a:gd name="connsiteY12" fmla="*/ 378136 h 481958"/>
                <a:gd name="connsiteX13" fmla="*/ 275533 w 549853"/>
                <a:gd name="connsiteY13" fmla="*/ 446716 h 481958"/>
                <a:gd name="connsiteX14" fmla="*/ 488893 w 549853"/>
                <a:gd name="connsiteY14" fmla="*/ 227641 h 481958"/>
                <a:gd name="connsiteX15" fmla="*/ 488893 w 549853"/>
                <a:gd name="connsiteY15" fmla="*/ 66668 h 481958"/>
                <a:gd name="connsiteX16" fmla="*/ 406978 w 549853"/>
                <a:gd name="connsiteY16" fmla="*/ 30473 h 481958"/>
                <a:gd name="connsiteX17" fmla="*/ 324110 w 549853"/>
                <a:gd name="connsiteY17" fmla="*/ 62858 h 481958"/>
                <a:gd name="connsiteX18" fmla="*/ 296488 w 549853"/>
                <a:gd name="connsiteY18" fmla="*/ 90481 h 481958"/>
                <a:gd name="connsiteX19" fmla="*/ 312680 w 549853"/>
                <a:gd name="connsiteY19" fmla="*/ 106673 h 481958"/>
                <a:gd name="connsiteX20" fmla="*/ 312680 w 549853"/>
                <a:gd name="connsiteY20" fmla="*/ 126676 h 481958"/>
                <a:gd name="connsiteX21" fmla="*/ 292678 w 549853"/>
                <a:gd name="connsiteY21" fmla="*/ 126676 h 481958"/>
                <a:gd name="connsiteX22" fmla="*/ 267014 w 549853"/>
                <a:gd name="connsiteY22" fmla="*/ 101389 h 481958"/>
                <a:gd name="connsiteX23" fmla="*/ 266008 w 549853"/>
                <a:gd name="connsiteY23" fmla="*/ 100958 h 481958"/>
                <a:gd name="connsiteX24" fmla="*/ 265593 w 549853"/>
                <a:gd name="connsiteY24" fmla="*/ 99989 h 481958"/>
                <a:gd name="connsiteX25" fmla="*/ 227908 w 549853"/>
                <a:gd name="connsiteY25" fmla="*/ 62858 h 481958"/>
                <a:gd name="connsiteX26" fmla="*/ 96463 w 549853"/>
                <a:gd name="connsiteY26" fmla="*/ 39046 h 481958"/>
                <a:gd name="connsiteX27" fmla="*/ 35503 w 549853"/>
                <a:gd name="connsiteY27" fmla="*/ 104768 h 481958"/>
                <a:gd name="connsiteX28" fmla="*/ 39313 w 549853"/>
                <a:gd name="connsiteY28" fmla="*/ 194303 h 481958"/>
                <a:gd name="connsiteX29" fmla="*/ 32645 w 549853"/>
                <a:gd name="connsiteY29" fmla="*/ 213353 h 481958"/>
                <a:gd name="connsiteX30" fmla="*/ 26930 w 549853"/>
                <a:gd name="connsiteY30" fmla="*/ 214306 h 481958"/>
                <a:gd name="connsiteX31" fmla="*/ 13595 w 549853"/>
                <a:gd name="connsiteY31" fmla="*/ 205733 h 481958"/>
                <a:gd name="connsiteX32" fmla="*/ 8833 w 549853"/>
                <a:gd name="connsiteY32" fmla="*/ 95243 h 481958"/>
                <a:gd name="connsiteX33" fmla="*/ 85033 w 549853"/>
                <a:gd name="connsiteY33" fmla="*/ 13328 h 481958"/>
                <a:gd name="connsiteX34" fmla="*/ 127910 w 549853"/>
                <a:gd name="connsiteY34" fmla="*/ 1065 h 48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49853" h="481958">
                  <a:moveTo>
                    <a:pt x="127910" y="1065"/>
                  </a:moveTo>
                  <a:cubicBezTo>
                    <a:pt x="171710" y="-4293"/>
                    <a:pt x="216716" y="10709"/>
                    <a:pt x="248863" y="42856"/>
                  </a:cubicBezTo>
                  <a:lnTo>
                    <a:pt x="276486" y="70479"/>
                  </a:lnTo>
                  <a:lnTo>
                    <a:pt x="304108" y="42856"/>
                  </a:lnTo>
                  <a:cubicBezTo>
                    <a:pt x="332683" y="16186"/>
                    <a:pt x="369830" y="1898"/>
                    <a:pt x="407930" y="2851"/>
                  </a:cubicBezTo>
                  <a:cubicBezTo>
                    <a:pt x="446983" y="3803"/>
                    <a:pt x="483178" y="19996"/>
                    <a:pt x="509848" y="47618"/>
                  </a:cubicBezTo>
                  <a:cubicBezTo>
                    <a:pt x="563188" y="103816"/>
                    <a:pt x="563188" y="191446"/>
                    <a:pt x="509848" y="248596"/>
                  </a:cubicBezTo>
                  <a:lnTo>
                    <a:pt x="286963" y="477196"/>
                  </a:lnTo>
                  <a:cubicBezTo>
                    <a:pt x="284105" y="480053"/>
                    <a:pt x="280295" y="481958"/>
                    <a:pt x="276485" y="481958"/>
                  </a:cubicBezTo>
                  <a:cubicBezTo>
                    <a:pt x="272675" y="481958"/>
                    <a:pt x="268865" y="480053"/>
                    <a:pt x="266008" y="477196"/>
                  </a:cubicBezTo>
                  <a:lnTo>
                    <a:pt x="188855" y="398138"/>
                  </a:lnTo>
                  <a:cubicBezTo>
                    <a:pt x="183140" y="392423"/>
                    <a:pt x="183140" y="383851"/>
                    <a:pt x="188855" y="378136"/>
                  </a:cubicBezTo>
                  <a:cubicBezTo>
                    <a:pt x="194570" y="372421"/>
                    <a:pt x="203143" y="372421"/>
                    <a:pt x="208858" y="378136"/>
                  </a:cubicBezTo>
                  <a:lnTo>
                    <a:pt x="275533" y="446716"/>
                  </a:lnTo>
                  <a:lnTo>
                    <a:pt x="488893" y="227641"/>
                  </a:lnTo>
                  <a:cubicBezTo>
                    <a:pt x="531755" y="182873"/>
                    <a:pt x="531755" y="111436"/>
                    <a:pt x="488893" y="66668"/>
                  </a:cubicBezTo>
                  <a:cubicBezTo>
                    <a:pt x="466985" y="43808"/>
                    <a:pt x="438410" y="31426"/>
                    <a:pt x="406978" y="30473"/>
                  </a:cubicBezTo>
                  <a:cubicBezTo>
                    <a:pt x="375545" y="29521"/>
                    <a:pt x="346018" y="40951"/>
                    <a:pt x="324110" y="62858"/>
                  </a:cubicBezTo>
                  <a:lnTo>
                    <a:pt x="296488" y="90481"/>
                  </a:lnTo>
                  <a:lnTo>
                    <a:pt x="312680" y="106673"/>
                  </a:lnTo>
                  <a:cubicBezTo>
                    <a:pt x="318395" y="112388"/>
                    <a:pt x="318395" y="120961"/>
                    <a:pt x="312680" y="126676"/>
                  </a:cubicBezTo>
                  <a:cubicBezTo>
                    <a:pt x="306965" y="132391"/>
                    <a:pt x="298393" y="132391"/>
                    <a:pt x="292678" y="126676"/>
                  </a:cubicBezTo>
                  <a:lnTo>
                    <a:pt x="267014" y="101389"/>
                  </a:lnTo>
                  <a:lnTo>
                    <a:pt x="266008" y="100958"/>
                  </a:lnTo>
                  <a:lnTo>
                    <a:pt x="265593" y="99989"/>
                  </a:lnTo>
                  <a:lnTo>
                    <a:pt x="227908" y="62858"/>
                  </a:lnTo>
                  <a:cubicBezTo>
                    <a:pt x="193618" y="28568"/>
                    <a:pt x="140278" y="19043"/>
                    <a:pt x="96463" y="39046"/>
                  </a:cubicBezTo>
                  <a:cubicBezTo>
                    <a:pt x="67888" y="52381"/>
                    <a:pt x="46933" y="75241"/>
                    <a:pt x="35503" y="104768"/>
                  </a:cubicBezTo>
                  <a:cubicBezTo>
                    <a:pt x="25025" y="134296"/>
                    <a:pt x="25978" y="165728"/>
                    <a:pt x="39313" y="194303"/>
                  </a:cubicBezTo>
                  <a:cubicBezTo>
                    <a:pt x="42170" y="201923"/>
                    <a:pt x="39313" y="209543"/>
                    <a:pt x="32645" y="213353"/>
                  </a:cubicBezTo>
                  <a:cubicBezTo>
                    <a:pt x="30740" y="214306"/>
                    <a:pt x="28835" y="214306"/>
                    <a:pt x="26930" y="214306"/>
                  </a:cubicBezTo>
                  <a:cubicBezTo>
                    <a:pt x="21215" y="214306"/>
                    <a:pt x="16453" y="211448"/>
                    <a:pt x="13595" y="205733"/>
                  </a:cubicBezTo>
                  <a:cubicBezTo>
                    <a:pt x="-2597" y="170491"/>
                    <a:pt x="-4502" y="131438"/>
                    <a:pt x="8833" y="95243"/>
                  </a:cubicBezTo>
                  <a:cubicBezTo>
                    <a:pt x="22168" y="59048"/>
                    <a:pt x="49790" y="29521"/>
                    <a:pt x="85033" y="13328"/>
                  </a:cubicBezTo>
                  <a:cubicBezTo>
                    <a:pt x="98844" y="6899"/>
                    <a:pt x="113310" y="2851"/>
                    <a:pt x="127910" y="1065"/>
                  </a:cubicBezTo>
                  <a:close/>
                </a:path>
              </a:pathLst>
            </a:custGeom>
            <a:solidFill>
              <a:schemeClr val="tx1"/>
            </a:solidFill>
            <a:ln w="9525" cap="flat">
              <a:noFill/>
              <a:prstDash val="solid"/>
              <a:miter/>
            </a:ln>
          </p:spPr>
          <p:txBody>
            <a:bodyPr rtlCol="0" anchor="ctr"/>
            <a:lstStyle/>
            <a:p>
              <a:endParaRPr lang="en-US"/>
            </a:p>
          </p:txBody>
        </p:sp>
        <p:sp>
          <p:nvSpPr>
            <p:cNvPr id="77" name="Freeform: Shape 802">
              <a:extLst>
                <a:ext uri="{FF2B5EF4-FFF2-40B4-BE49-F238E27FC236}">
                  <a16:creationId xmlns:a16="http://schemas.microsoft.com/office/drawing/2014/main" id="{463889D5-3812-E773-284D-209A6628C0FF}"/>
                </a:ext>
              </a:extLst>
            </p:cNvPr>
            <p:cNvSpPr/>
            <p:nvPr/>
          </p:nvSpPr>
          <p:spPr>
            <a:xfrm>
              <a:off x="2150098" y="-1365257"/>
              <a:ext cx="409575" cy="190262"/>
            </a:xfrm>
            <a:custGeom>
              <a:avLst/>
              <a:gdLst>
                <a:gd name="connsiteX0" fmla="*/ 193358 w 409575"/>
                <a:gd name="connsiteY0" fmla="*/ 714 h 190262"/>
                <a:gd name="connsiteX1" fmla="*/ 206693 w 409575"/>
                <a:gd name="connsiteY1" fmla="*/ 16907 h 190262"/>
                <a:gd name="connsiteX2" fmla="*/ 216218 w 409575"/>
                <a:gd name="connsiteY2" fmla="*/ 127397 h 190262"/>
                <a:gd name="connsiteX3" fmla="*/ 260985 w 409575"/>
                <a:gd name="connsiteY3" fmla="*/ 81677 h 190262"/>
                <a:gd name="connsiteX4" fmla="*/ 274320 w 409575"/>
                <a:gd name="connsiteY4" fmla="*/ 75962 h 190262"/>
                <a:gd name="connsiteX5" fmla="*/ 312691 w 409575"/>
                <a:gd name="connsiteY5" fmla="*/ 75962 h 190262"/>
                <a:gd name="connsiteX6" fmla="*/ 320144 w 409575"/>
                <a:gd name="connsiteY6" fmla="*/ 57968 h 190262"/>
                <a:gd name="connsiteX7" fmla="*/ 357188 w 409575"/>
                <a:gd name="connsiteY7" fmla="*/ 42624 h 190262"/>
                <a:gd name="connsiteX8" fmla="*/ 409575 w 409575"/>
                <a:gd name="connsiteY8" fmla="*/ 95012 h 190262"/>
                <a:gd name="connsiteX9" fmla="*/ 357188 w 409575"/>
                <a:gd name="connsiteY9" fmla="*/ 147399 h 190262"/>
                <a:gd name="connsiteX10" fmla="*/ 320144 w 409575"/>
                <a:gd name="connsiteY10" fmla="*/ 132055 h 190262"/>
                <a:gd name="connsiteX11" fmla="*/ 312691 w 409575"/>
                <a:gd name="connsiteY11" fmla="*/ 114062 h 190262"/>
                <a:gd name="connsiteX12" fmla="*/ 281940 w 409575"/>
                <a:gd name="connsiteY12" fmla="*/ 114062 h 190262"/>
                <a:gd name="connsiteX13" fmla="*/ 214313 w 409575"/>
                <a:gd name="connsiteY13" fmla="*/ 184547 h 190262"/>
                <a:gd name="connsiteX14" fmla="*/ 200978 w 409575"/>
                <a:gd name="connsiteY14" fmla="*/ 190262 h 190262"/>
                <a:gd name="connsiteX15" fmla="*/ 194310 w 409575"/>
                <a:gd name="connsiteY15" fmla="*/ 189309 h 190262"/>
                <a:gd name="connsiteX16" fmla="*/ 181928 w 409575"/>
                <a:gd name="connsiteY16" fmla="*/ 173117 h 190262"/>
                <a:gd name="connsiteX17" fmla="*/ 172403 w 409575"/>
                <a:gd name="connsiteY17" fmla="*/ 64532 h 190262"/>
                <a:gd name="connsiteX18" fmla="*/ 134303 w 409575"/>
                <a:gd name="connsiteY18" fmla="*/ 107394 h 190262"/>
                <a:gd name="connsiteX19" fmla="*/ 120015 w 409575"/>
                <a:gd name="connsiteY19" fmla="*/ 114062 h 190262"/>
                <a:gd name="connsiteX20" fmla="*/ 19050 w 409575"/>
                <a:gd name="connsiteY20" fmla="*/ 114062 h 190262"/>
                <a:gd name="connsiteX21" fmla="*/ 0 w 409575"/>
                <a:gd name="connsiteY21" fmla="*/ 95012 h 190262"/>
                <a:gd name="connsiteX22" fmla="*/ 19050 w 409575"/>
                <a:gd name="connsiteY22" fmla="*/ 75962 h 190262"/>
                <a:gd name="connsiteX23" fmla="*/ 111443 w 409575"/>
                <a:gd name="connsiteY23" fmla="*/ 75962 h 190262"/>
                <a:gd name="connsiteX24" fmla="*/ 173355 w 409575"/>
                <a:gd name="connsiteY24" fmla="*/ 6429 h 190262"/>
                <a:gd name="connsiteX25" fmla="*/ 193358 w 409575"/>
                <a:gd name="connsiteY25" fmla="*/ 714 h 19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9575" h="190262">
                  <a:moveTo>
                    <a:pt x="193358" y="714"/>
                  </a:moveTo>
                  <a:cubicBezTo>
                    <a:pt x="200978" y="2619"/>
                    <a:pt x="205740" y="9287"/>
                    <a:pt x="206693" y="16907"/>
                  </a:cubicBezTo>
                  <a:lnTo>
                    <a:pt x="216218" y="127397"/>
                  </a:lnTo>
                  <a:lnTo>
                    <a:pt x="260985" y="81677"/>
                  </a:lnTo>
                  <a:cubicBezTo>
                    <a:pt x="264795" y="77867"/>
                    <a:pt x="269558" y="75962"/>
                    <a:pt x="274320" y="75962"/>
                  </a:cubicBezTo>
                  <a:lnTo>
                    <a:pt x="312691" y="75962"/>
                  </a:lnTo>
                  <a:lnTo>
                    <a:pt x="320144" y="57968"/>
                  </a:lnTo>
                  <a:cubicBezTo>
                    <a:pt x="329625" y="48488"/>
                    <a:pt x="342722" y="42624"/>
                    <a:pt x="357188" y="42624"/>
                  </a:cubicBezTo>
                  <a:cubicBezTo>
                    <a:pt x="386120" y="42624"/>
                    <a:pt x="409575" y="66079"/>
                    <a:pt x="409575" y="95012"/>
                  </a:cubicBezTo>
                  <a:cubicBezTo>
                    <a:pt x="409575" y="123944"/>
                    <a:pt x="386120" y="147399"/>
                    <a:pt x="357188" y="147399"/>
                  </a:cubicBezTo>
                  <a:cubicBezTo>
                    <a:pt x="342722" y="147399"/>
                    <a:pt x="329625" y="141535"/>
                    <a:pt x="320144" y="132055"/>
                  </a:cubicBezTo>
                  <a:lnTo>
                    <a:pt x="312691" y="114062"/>
                  </a:lnTo>
                  <a:lnTo>
                    <a:pt x="281940" y="114062"/>
                  </a:lnTo>
                  <a:lnTo>
                    <a:pt x="214313" y="184547"/>
                  </a:lnTo>
                  <a:cubicBezTo>
                    <a:pt x="210503" y="188357"/>
                    <a:pt x="205740" y="190262"/>
                    <a:pt x="200978" y="190262"/>
                  </a:cubicBezTo>
                  <a:cubicBezTo>
                    <a:pt x="199073" y="190262"/>
                    <a:pt x="197168" y="190262"/>
                    <a:pt x="194310" y="189309"/>
                  </a:cubicBezTo>
                  <a:cubicBezTo>
                    <a:pt x="187643" y="186452"/>
                    <a:pt x="181928" y="180737"/>
                    <a:pt x="181928" y="173117"/>
                  </a:cubicBezTo>
                  <a:lnTo>
                    <a:pt x="172403" y="64532"/>
                  </a:lnTo>
                  <a:lnTo>
                    <a:pt x="134303" y="107394"/>
                  </a:lnTo>
                  <a:cubicBezTo>
                    <a:pt x="130493" y="111204"/>
                    <a:pt x="125730" y="114062"/>
                    <a:pt x="120015" y="114062"/>
                  </a:cubicBezTo>
                  <a:lnTo>
                    <a:pt x="19050" y="114062"/>
                  </a:lnTo>
                  <a:cubicBezTo>
                    <a:pt x="8573" y="114062"/>
                    <a:pt x="0" y="105489"/>
                    <a:pt x="0" y="95012"/>
                  </a:cubicBezTo>
                  <a:cubicBezTo>
                    <a:pt x="0" y="84534"/>
                    <a:pt x="8573" y="75962"/>
                    <a:pt x="19050" y="75962"/>
                  </a:cubicBezTo>
                  <a:lnTo>
                    <a:pt x="111443" y="75962"/>
                  </a:lnTo>
                  <a:lnTo>
                    <a:pt x="173355" y="6429"/>
                  </a:lnTo>
                  <a:cubicBezTo>
                    <a:pt x="178118" y="714"/>
                    <a:pt x="186690" y="-1191"/>
                    <a:pt x="193358" y="714"/>
                  </a:cubicBezTo>
                  <a:close/>
                </a:path>
              </a:pathLst>
            </a:custGeom>
            <a:solidFill>
              <a:srgbClr val="62D84E"/>
            </a:solidFill>
            <a:ln w="9525" cap="flat">
              <a:noFill/>
              <a:prstDash val="solid"/>
              <a:miter/>
            </a:ln>
          </p:spPr>
          <p:txBody>
            <a:bodyPr rtlCol="0" anchor="ctr"/>
            <a:lstStyle/>
            <a:p>
              <a:endParaRPr lang="en-US"/>
            </a:p>
          </p:txBody>
        </p:sp>
      </p:grpSp>
      <p:pic>
        <p:nvPicPr>
          <p:cNvPr id="2" name="Picture 3">
            <a:extLst>
              <a:ext uri="{FF2B5EF4-FFF2-40B4-BE49-F238E27FC236}">
                <a16:creationId xmlns:a16="http://schemas.microsoft.com/office/drawing/2014/main" id="{AEB3ABF2-FF16-4D19-07F3-92333F359F98}"/>
              </a:ext>
            </a:extLst>
          </p:cNvPr>
          <p:cNvPicPr>
            <a:picLocks noChangeAspect="1"/>
          </p:cNvPicPr>
          <p:nvPr/>
        </p:nvPicPr>
        <p:blipFill>
          <a:blip r:embed="rId2"/>
          <a:stretch>
            <a:fillRect/>
          </a:stretch>
        </p:blipFill>
        <p:spPr>
          <a:xfrm>
            <a:off x="7517016" y="1072712"/>
            <a:ext cx="438109" cy="428625"/>
          </a:xfrm>
          <a:prstGeom prst="rect">
            <a:avLst/>
          </a:prstGeom>
        </p:spPr>
      </p:pic>
      <p:pic>
        <p:nvPicPr>
          <p:cNvPr id="4" name="Picture 4">
            <a:extLst>
              <a:ext uri="{FF2B5EF4-FFF2-40B4-BE49-F238E27FC236}">
                <a16:creationId xmlns:a16="http://schemas.microsoft.com/office/drawing/2014/main" id="{A34DE98F-5865-08A8-AB3E-9C0E0E5DB48B}"/>
              </a:ext>
            </a:extLst>
          </p:cNvPr>
          <p:cNvPicPr>
            <a:picLocks noChangeAspect="1"/>
          </p:cNvPicPr>
          <p:nvPr/>
        </p:nvPicPr>
        <p:blipFill>
          <a:blip r:embed="rId3"/>
          <a:stretch>
            <a:fillRect/>
          </a:stretch>
        </p:blipFill>
        <p:spPr>
          <a:xfrm>
            <a:off x="10311770" y="1095860"/>
            <a:ext cx="419061" cy="419100"/>
          </a:xfrm>
          <a:prstGeom prst="rect">
            <a:avLst/>
          </a:prstGeom>
        </p:spPr>
      </p:pic>
      <p:sp>
        <p:nvSpPr>
          <p:cNvPr id="168" name="Freeform 8">
            <a:extLst>
              <a:ext uri="{FF2B5EF4-FFF2-40B4-BE49-F238E27FC236}">
                <a16:creationId xmlns:a16="http://schemas.microsoft.com/office/drawing/2014/main" id="{7E838BFC-3979-C479-CF85-B6391E0538F2}"/>
              </a:ext>
            </a:extLst>
          </p:cNvPr>
          <p:cNvSpPr/>
          <p:nvPr/>
        </p:nvSpPr>
        <p:spPr>
          <a:xfrm>
            <a:off x="184017" y="5500179"/>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Planned Work </a:t>
            </a:r>
            <a:r>
              <a:rPr lang="en-US" sz="800" b="1" err="1">
                <a:solidFill>
                  <a:schemeClr val="tx2"/>
                </a:solidFill>
                <a:latin typeface="Century Gothic" panose="020F0302020204030204"/>
              </a:rPr>
              <a:t>Mgmt</a:t>
            </a:r>
            <a:endParaRPr lang="en-US" sz="800" b="1">
              <a:solidFill>
                <a:schemeClr val="tx2"/>
              </a:solidFill>
              <a:latin typeface="Century Gothic" panose="020F0302020204030204"/>
            </a:endParaRPr>
          </a:p>
        </p:txBody>
      </p:sp>
      <p:sp>
        <p:nvSpPr>
          <p:cNvPr id="172" name="Freeform 8">
            <a:extLst>
              <a:ext uri="{FF2B5EF4-FFF2-40B4-BE49-F238E27FC236}">
                <a16:creationId xmlns:a16="http://schemas.microsoft.com/office/drawing/2014/main" id="{5D42FFE0-16C7-A3AE-E821-DA3067C97968}"/>
              </a:ext>
            </a:extLst>
          </p:cNvPr>
          <p:cNvSpPr/>
          <p:nvPr/>
        </p:nvSpPr>
        <p:spPr>
          <a:xfrm>
            <a:off x="191817" y="5723915"/>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Advanced Dispatch</a:t>
            </a:r>
          </a:p>
        </p:txBody>
      </p:sp>
      <p:sp>
        <p:nvSpPr>
          <p:cNvPr id="173" name="Freeform 5">
            <a:extLst>
              <a:ext uri="{FF2B5EF4-FFF2-40B4-BE49-F238E27FC236}">
                <a16:creationId xmlns:a16="http://schemas.microsoft.com/office/drawing/2014/main" id="{5DB16C1D-7605-E472-0CF5-87F3451D8A90}"/>
              </a:ext>
            </a:extLst>
          </p:cNvPr>
          <p:cNvSpPr/>
          <p:nvPr/>
        </p:nvSpPr>
        <p:spPr>
          <a:xfrm>
            <a:off x="1603049" y="2506272"/>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tx2"/>
          </a:solidFill>
        </p:spPr>
        <p:style>
          <a:lnRef idx="1">
            <a:schemeClr val="accent2"/>
          </a:lnRef>
          <a:fillRef idx="2">
            <a:schemeClr val="accent2"/>
          </a:fillRef>
          <a:effectRef idx="1">
            <a:schemeClr val="accent2"/>
          </a:effectRef>
          <a:fontRef idx="minor">
            <a:schemeClr val="dk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accent1"/>
                </a:solidFill>
                <a:latin typeface="Century Gothic" panose="020F0302020204030204"/>
              </a:rPr>
              <a:t>Schedule Optimization</a:t>
            </a:r>
          </a:p>
        </p:txBody>
      </p:sp>
      <p:sp>
        <p:nvSpPr>
          <p:cNvPr id="174" name="Freeform 8">
            <a:extLst>
              <a:ext uri="{FF2B5EF4-FFF2-40B4-BE49-F238E27FC236}">
                <a16:creationId xmlns:a16="http://schemas.microsoft.com/office/drawing/2014/main" id="{D5F7699F-0452-0046-576A-64A4B21A6CBD}"/>
              </a:ext>
            </a:extLst>
          </p:cNvPr>
          <p:cNvSpPr/>
          <p:nvPr/>
        </p:nvSpPr>
        <p:spPr>
          <a:xfrm>
            <a:off x="1617101" y="2726357"/>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Schedule Optimization</a:t>
            </a:r>
          </a:p>
        </p:txBody>
      </p:sp>
    </p:spTree>
    <p:extLst>
      <p:ext uri="{BB962C8B-B14F-4D97-AF65-F5344CB8AC3E}">
        <p14:creationId xmlns:p14="http://schemas.microsoft.com/office/powerpoint/2010/main" val="279114054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902FBF7E-9586-4AD3-A1B1-6F20D8CDCB9C}"/>
              </a:ext>
            </a:extLst>
          </p:cNvPr>
          <p:cNvSpPr/>
          <p:nvPr/>
        </p:nvSpPr>
        <p:spPr>
          <a:xfrm>
            <a:off x="7549466" y="235171"/>
            <a:ext cx="1571790" cy="5662332"/>
          </a:xfrm>
          <a:custGeom>
            <a:avLst/>
            <a:gdLst>
              <a:gd name="connsiteX0" fmla="*/ 0 w 863547"/>
              <a:gd name="connsiteY0" fmla="*/ 86355 h 3894388"/>
              <a:gd name="connsiteX1" fmla="*/ 86355 w 863547"/>
              <a:gd name="connsiteY1" fmla="*/ 0 h 3894388"/>
              <a:gd name="connsiteX2" fmla="*/ 777192 w 863547"/>
              <a:gd name="connsiteY2" fmla="*/ 0 h 3894388"/>
              <a:gd name="connsiteX3" fmla="*/ 863547 w 863547"/>
              <a:gd name="connsiteY3" fmla="*/ 86355 h 3894388"/>
              <a:gd name="connsiteX4" fmla="*/ 863547 w 863547"/>
              <a:gd name="connsiteY4" fmla="*/ 3808033 h 3894388"/>
              <a:gd name="connsiteX5" fmla="*/ 777192 w 863547"/>
              <a:gd name="connsiteY5" fmla="*/ 3894388 h 3894388"/>
              <a:gd name="connsiteX6" fmla="*/ 86355 w 863547"/>
              <a:gd name="connsiteY6" fmla="*/ 3894388 h 3894388"/>
              <a:gd name="connsiteX7" fmla="*/ 0 w 863547"/>
              <a:gd name="connsiteY7" fmla="*/ 3808033 h 3894388"/>
              <a:gd name="connsiteX8" fmla="*/ 0 w 863547"/>
              <a:gd name="connsiteY8" fmla="*/ 86355 h 389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3547" h="3894388">
                <a:moveTo>
                  <a:pt x="0" y="86355"/>
                </a:moveTo>
                <a:cubicBezTo>
                  <a:pt x="0" y="38662"/>
                  <a:pt x="38662" y="0"/>
                  <a:pt x="86355" y="0"/>
                </a:cubicBezTo>
                <a:lnTo>
                  <a:pt x="777192" y="0"/>
                </a:lnTo>
                <a:cubicBezTo>
                  <a:pt x="824885" y="0"/>
                  <a:pt x="863547" y="38662"/>
                  <a:pt x="863547" y="86355"/>
                </a:cubicBezTo>
                <a:lnTo>
                  <a:pt x="863547" y="3808033"/>
                </a:lnTo>
                <a:cubicBezTo>
                  <a:pt x="863547" y="3855726"/>
                  <a:pt x="824885" y="3894388"/>
                  <a:pt x="777192" y="3894388"/>
                </a:cubicBezTo>
                <a:lnTo>
                  <a:pt x="86355" y="3894388"/>
                </a:lnTo>
                <a:cubicBezTo>
                  <a:pt x="38662" y="3894388"/>
                  <a:pt x="0" y="3855726"/>
                  <a:pt x="0" y="3808033"/>
                </a:cubicBezTo>
                <a:lnTo>
                  <a:pt x="0" y="86355"/>
                </a:lnTo>
                <a:close/>
              </a:path>
            </a:pathLst>
          </a:custGeom>
          <a:solidFill>
            <a:schemeClr val="bg1">
              <a:lumMod val="95000"/>
            </a:schemeClr>
          </a:solidFill>
          <a:ln>
            <a:solidFill>
              <a:schemeClr val="bg1">
                <a:lumMod val="85000"/>
              </a:schemeClr>
            </a:solidFill>
          </a:ln>
        </p:spPr>
        <p:style>
          <a:lnRef idx="0">
            <a:schemeClr val="accent1">
              <a:hueOff val="0"/>
              <a:satOff val="0"/>
              <a:lumOff val="0"/>
              <a:alphaOff val="0"/>
            </a:schemeClr>
          </a:lnRef>
          <a:fillRef idx="1">
            <a:schemeClr val="accent1">
              <a:tint val="40000"/>
              <a:hueOff val="0"/>
              <a:satOff val="0"/>
              <a:lumOff val="0"/>
              <a:alphaOff val="0"/>
            </a:schemeClr>
          </a:fillRef>
          <a:effectRef idx="2">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205578" tIns="205578" rIns="205578" bIns="2929523" numCol="1" spcCol="1270" anchor="b" anchorCtr="0">
            <a:noAutofit/>
          </a:bodyPr>
          <a:lstStyle/>
          <a:p>
            <a:pPr algn="ctr" defTabSz="2398098">
              <a:lnSpc>
                <a:spcPct val="90000"/>
              </a:lnSpc>
              <a:spcBef>
                <a:spcPct val="0"/>
              </a:spcBef>
              <a:spcAft>
                <a:spcPct val="35000"/>
              </a:spcAft>
              <a:defRPr/>
            </a:pPr>
            <a:endParaRPr lang="en-US" sz="5394" dirty="0">
              <a:solidFill>
                <a:srgbClr val="293E40">
                  <a:hueOff val="0"/>
                  <a:satOff val="0"/>
                  <a:lumOff val="0"/>
                  <a:alphaOff val="0"/>
                </a:srgbClr>
              </a:solidFill>
              <a:latin typeface="Century Gothic" panose="020F0302020204030204"/>
            </a:endParaRPr>
          </a:p>
        </p:txBody>
      </p:sp>
      <p:sp>
        <p:nvSpPr>
          <p:cNvPr id="5" name="Freeform 5">
            <a:extLst>
              <a:ext uri="{FF2B5EF4-FFF2-40B4-BE49-F238E27FC236}">
                <a16:creationId xmlns:a16="http://schemas.microsoft.com/office/drawing/2014/main" id="{E91CF6EC-469B-46D5-95A9-D724C05DE124}"/>
              </a:ext>
            </a:extLst>
          </p:cNvPr>
          <p:cNvSpPr/>
          <p:nvPr/>
        </p:nvSpPr>
        <p:spPr>
          <a:xfrm>
            <a:off x="7677193" y="1166965"/>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dirty="0">
                <a:solidFill>
                  <a:schemeClr val="tx2"/>
                </a:solidFill>
                <a:latin typeface="Century Gothic" panose="020F0302020204030204"/>
              </a:rPr>
              <a:t>Conversational</a:t>
            </a:r>
          </a:p>
        </p:txBody>
      </p:sp>
      <p:sp>
        <p:nvSpPr>
          <p:cNvPr id="9" name="Freeform 5">
            <a:extLst>
              <a:ext uri="{FF2B5EF4-FFF2-40B4-BE49-F238E27FC236}">
                <a16:creationId xmlns:a16="http://schemas.microsoft.com/office/drawing/2014/main" id="{7A126915-596C-47C6-9E46-3360EEAEE1FB}"/>
              </a:ext>
            </a:extLst>
          </p:cNvPr>
          <p:cNvSpPr/>
          <p:nvPr/>
        </p:nvSpPr>
        <p:spPr>
          <a:xfrm>
            <a:off x="7677193" y="950575"/>
            <a:ext cx="1288968" cy="176413"/>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tx2"/>
          </a:solidFill>
          <a:ln>
            <a:solidFill>
              <a:schemeClr val="tx2"/>
            </a:solidFill>
          </a:ln>
        </p:spPr>
        <p:style>
          <a:lnRef idx="1">
            <a:schemeClr val="accent2"/>
          </a:lnRef>
          <a:fillRef idx="2">
            <a:schemeClr val="accent2"/>
          </a:fillRef>
          <a:effectRef idx="1">
            <a:schemeClr val="accent2"/>
          </a:effectRef>
          <a:fontRef idx="minor">
            <a:schemeClr val="dk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dirty="0">
                <a:solidFill>
                  <a:schemeClr val="accent1"/>
                </a:solidFill>
                <a:latin typeface="Century Gothic" panose="020F0302020204030204"/>
              </a:rPr>
              <a:t>Platform Interfaces</a:t>
            </a:r>
          </a:p>
        </p:txBody>
      </p:sp>
      <p:sp>
        <p:nvSpPr>
          <p:cNvPr id="33" name="Freeform 3">
            <a:extLst>
              <a:ext uri="{FF2B5EF4-FFF2-40B4-BE49-F238E27FC236}">
                <a16:creationId xmlns:a16="http://schemas.microsoft.com/office/drawing/2014/main" id="{FF9E33FA-EDBE-483D-80EF-A2777986B60F}"/>
              </a:ext>
            </a:extLst>
          </p:cNvPr>
          <p:cNvSpPr/>
          <p:nvPr/>
        </p:nvSpPr>
        <p:spPr>
          <a:xfrm>
            <a:off x="3171887" y="235271"/>
            <a:ext cx="4311660" cy="5662332"/>
          </a:xfrm>
          <a:custGeom>
            <a:avLst/>
            <a:gdLst>
              <a:gd name="connsiteX0" fmla="*/ 0 w 863547"/>
              <a:gd name="connsiteY0" fmla="*/ 86355 h 3894388"/>
              <a:gd name="connsiteX1" fmla="*/ 86355 w 863547"/>
              <a:gd name="connsiteY1" fmla="*/ 0 h 3894388"/>
              <a:gd name="connsiteX2" fmla="*/ 777192 w 863547"/>
              <a:gd name="connsiteY2" fmla="*/ 0 h 3894388"/>
              <a:gd name="connsiteX3" fmla="*/ 863547 w 863547"/>
              <a:gd name="connsiteY3" fmla="*/ 86355 h 3894388"/>
              <a:gd name="connsiteX4" fmla="*/ 863547 w 863547"/>
              <a:gd name="connsiteY4" fmla="*/ 3808033 h 3894388"/>
              <a:gd name="connsiteX5" fmla="*/ 777192 w 863547"/>
              <a:gd name="connsiteY5" fmla="*/ 3894388 h 3894388"/>
              <a:gd name="connsiteX6" fmla="*/ 86355 w 863547"/>
              <a:gd name="connsiteY6" fmla="*/ 3894388 h 3894388"/>
              <a:gd name="connsiteX7" fmla="*/ 0 w 863547"/>
              <a:gd name="connsiteY7" fmla="*/ 3808033 h 3894388"/>
              <a:gd name="connsiteX8" fmla="*/ 0 w 863547"/>
              <a:gd name="connsiteY8" fmla="*/ 86355 h 389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3547" h="3894388">
                <a:moveTo>
                  <a:pt x="0" y="86355"/>
                </a:moveTo>
                <a:cubicBezTo>
                  <a:pt x="0" y="38662"/>
                  <a:pt x="38662" y="0"/>
                  <a:pt x="86355" y="0"/>
                </a:cubicBezTo>
                <a:lnTo>
                  <a:pt x="777192" y="0"/>
                </a:lnTo>
                <a:cubicBezTo>
                  <a:pt x="824885" y="0"/>
                  <a:pt x="863547" y="38662"/>
                  <a:pt x="863547" y="86355"/>
                </a:cubicBezTo>
                <a:lnTo>
                  <a:pt x="863547" y="3808033"/>
                </a:lnTo>
                <a:cubicBezTo>
                  <a:pt x="863547" y="3855726"/>
                  <a:pt x="824885" y="3894388"/>
                  <a:pt x="777192" y="3894388"/>
                </a:cubicBezTo>
                <a:lnTo>
                  <a:pt x="86355" y="3894388"/>
                </a:lnTo>
                <a:cubicBezTo>
                  <a:pt x="38662" y="3894388"/>
                  <a:pt x="0" y="3855726"/>
                  <a:pt x="0" y="3808033"/>
                </a:cubicBezTo>
                <a:lnTo>
                  <a:pt x="0" y="86355"/>
                </a:lnTo>
                <a:close/>
              </a:path>
            </a:pathLst>
          </a:custGeom>
          <a:solidFill>
            <a:schemeClr val="bg1">
              <a:lumMod val="95000"/>
            </a:schemeClr>
          </a:solidFill>
          <a:ln>
            <a:solidFill>
              <a:schemeClr val="bg1">
                <a:lumMod val="85000"/>
              </a:schemeClr>
            </a:solidFill>
          </a:ln>
        </p:spPr>
        <p:style>
          <a:lnRef idx="0">
            <a:schemeClr val="accent1">
              <a:hueOff val="0"/>
              <a:satOff val="0"/>
              <a:lumOff val="0"/>
              <a:alphaOff val="0"/>
            </a:schemeClr>
          </a:lnRef>
          <a:fillRef idx="1">
            <a:schemeClr val="accent1">
              <a:tint val="40000"/>
              <a:hueOff val="0"/>
              <a:satOff val="0"/>
              <a:lumOff val="0"/>
              <a:alphaOff val="0"/>
            </a:schemeClr>
          </a:fillRef>
          <a:effectRef idx="2">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205578" tIns="205578" rIns="205578" bIns="2929523" numCol="1" spcCol="1270" anchor="b" anchorCtr="0">
            <a:noAutofit/>
          </a:bodyPr>
          <a:lstStyle/>
          <a:p>
            <a:pPr algn="ctr" defTabSz="2398098">
              <a:lnSpc>
                <a:spcPct val="90000"/>
              </a:lnSpc>
              <a:spcBef>
                <a:spcPct val="0"/>
              </a:spcBef>
              <a:spcAft>
                <a:spcPct val="35000"/>
              </a:spcAft>
              <a:defRPr/>
            </a:pPr>
            <a:endParaRPr lang="en-US" sz="5394">
              <a:solidFill>
                <a:srgbClr val="293E40">
                  <a:hueOff val="0"/>
                  <a:satOff val="0"/>
                  <a:lumOff val="0"/>
                  <a:alphaOff val="0"/>
                </a:srgbClr>
              </a:solidFill>
              <a:latin typeface="Century Gothic" panose="020F0302020204030204"/>
            </a:endParaRPr>
          </a:p>
        </p:txBody>
      </p:sp>
      <p:sp>
        <p:nvSpPr>
          <p:cNvPr id="34" name="Freeform 5">
            <a:extLst>
              <a:ext uri="{FF2B5EF4-FFF2-40B4-BE49-F238E27FC236}">
                <a16:creationId xmlns:a16="http://schemas.microsoft.com/office/drawing/2014/main" id="{A0CDC036-D80E-4D85-B537-2061564941BF}"/>
              </a:ext>
            </a:extLst>
          </p:cNvPr>
          <p:cNvSpPr/>
          <p:nvPr/>
        </p:nvSpPr>
        <p:spPr>
          <a:xfrm>
            <a:off x="3291855" y="1072750"/>
            <a:ext cx="1288968" cy="246824"/>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rgbClr val="FF0000"/>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dirty="0">
                <a:solidFill>
                  <a:schemeClr val="tx2"/>
                </a:solidFill>
                <a:latin typeface="Century Gothic" panose="020F0302020204030204"/>
              </a:rPr>
              <a:t>Customer Service Management (CSM)</a:t>
            </a:r>
          </a:p>
        </p:txBody>
      </p:sp>
      <p:sp>
        <p:nvSpPr>
          <p:cNvPr id="37" name="TextBox 36">
            <a:extLst>
              <a:ext uri="{FF2B5EF4-FFF2-40B4-BE49-F238E27FC236}">
                <a16:creationId xmlns:a16="http://schemas.microsoft.com/office/drawing/2014/main" id="{2196E4E5-64F5-4596-9A62-FAA3703E9290}"/>
              </a:ext>
            </a:extLst>
          </p:cNvPr>
          <p:cNvSpPr txBox="1"/>
          <p:nvPr/>
        </p:nvSpPr>
        <p:spPr>
          <a:xfrm>
            <a:off x="3666249" y="439250"/>
            <a:ext cx="2416701" cy="379591"/>
          </a:xfrm>
          <a:prstGeom prst="rect">
            <a:avLst/>
          </a:prstGeom>
          <a:noFill/>
        </p:spPr>
        <p:txBody>
          <a:bodyPr wrap="square" rtlCol="0">
            <a:spAutoFit/>
          </a:bodyPr>
          <a:lstStyle/>
          <a:p>
            <a:pPr defTabSz="456621">
              <a:defRPr/>
            </a:pPr>
            <a:r>
              <a:rPr lang="en-US" sz="1400" b="1" baseline="30000" dirty="0">
                <a:solidFill>
                  <a:schemeClr val="tx2"/>
                </a:solidFill>
                <a:latin typeface="Century Gothic" panose="020F0302020204030204"/>
              </a:rPr>
              <a:t>Public Sector Digital Services (PSDS)</a:t>
            </a:r>
          </a:p>
          <a:p>
            <a:pPr defTabSz="456621">
              <a:defRPr/>
            </a:pPr>
            <a:r>
              <a:rPr lang="en-US" sz="1400" i="1" baseline="30000" dirty="0">
                <a:solidFill>
                  <a:schemeClr val="tx2"/>
                </a:solidFill>
                <a:latin typeface="Century Gothic" panose="020F0302020204030204"/>
              </a:rPr>
              <a:t>Entitlements</a:t>
            </a:r>
          </a:p>
        </p:txBody>
      </p:sp>
      <p:sp>
        <p:nvSpPr>
          <p:cNvPr id="38" name="Freeform 5">
            <a:extLst>
              <a:ext uri="{FF2B5EF4-FFF2-40B4-BE49-F238E27FC236}">
                <a16:creationId xmlns:a16="http://schemas.microsoft.com/office/drawing/2014/main" id="{A246BEC8-7304-4EB5-A93C-8AE978109B79}"/>
              </a:ext>
            </a:extLst>
          </p:cNvPr>
          <p:cNvSpPr/>
          <p:nvPr/>
        </p:nvSpPr>
        <p:spPr>
          <a:xfrm>
            <a:off x="3291855" y="855335"/>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tx2"/>
          </a:solidFill>
          <a:ln>
            <a:solidFill>
              <a:schemeClr val="tx2"/>
            </a:solidFill>
          </a:ln>
        </p:spPr>
        <p:style>
          <a:lnRef idx="1">
            <a:schemeClr val="accent2"/>
          </a:lnRef>
          <a:fillRef idx="2">
            <a:schemeClr val="accent2"/>
          </a:fillRef>
          <a:effectRef idx="1">
            <a:schemeClr val="accent2"/>
          </a:effectRef>
          <a:fontRef idx="minor">
            <a:schemeClr val="dk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dirty="0">
                <a:solidFill>
                  <a:schemeClr val="accent1"/>
                </a:solidFill>
                <a:latin typeface="Century Gothic" panose="020F0302020204030204"/>
              </a:rPr>
              <a:t>Standard</a:t>
            </a:r>
          </a:p>
        </p:txBody>
      </p:sp>
      <p:sp>
        <p:nvSpPr>
          <p:cNvPr id="41" name="Freeform 5">
            <a:extLst>
              <a:ext uri="{FF2B5EF4-FFF2-40B4-BE49-F238E27FC236}">
                <a16:creationId xmlns:a16="http://schemas.microsoft.com/office/drawing/2014/main" id="{2E094B62-EBA8-475C-B1CA-B1FAE2B67123}"/>
              </a:ext>
            </a:extLst>
          </p:cNvPr>
          <p:cNvSpPr/>
          <p:nvPr/>
        </p:nvSpPr>
        <p:spPr>
          <a:xfrm>
            <a:off x="4685740" y="855335"/>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tx2"/>
          </a:solidFill>
          <a:ln>
            <a:solidFill>
              <a:schemeClr val="tx2"/>
            </a:solidFill>
          </a:ln>
        </p:spPr>
        <p:style>
          <a:lnRef idx="1">
            <a:schemeClr val="accent2"/>
          </a:lnRef>
          <a:fillRef idx="2">
            <a:schemeClr val="accent2"/>
          </a:fillRef>
          <a:effectRef idx="1">
            <a:schemeClr val="accent2"/>
          </a:effectRef>
          <a:fontRef idx="minor">
            <a:schemeClr val="dk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dirty="0">
                <a:solidFill>
                  <a:schemeClr val="accent1"/>
                </a:solidFill>
                <a:latin typeface="Century Gothic" panose="020F0302020204030204"/>
              </a:rPr>
              <a:t>Professional</a:t>
            </a:r>
          </a:p>
        </p:txBody>
      </p:sp>
      <p:sp>
        <p:nvSpPr>
          <p:cNvPr id="42" name="Freeform 5">
            <a:extLst>
              <a:ext uri="{FF2B5EF4-FFF2-40B4-BE49-F238E27FC236}">
                <a16:creationId xmlns:a16="http://schemas.microsoft.com/office/drawing/2014/main" id="{0D794AAA-A3BD-43E6-A381-12E5239EC451}"/>
              </a:ext>
            </a:extLst>
          </p:cNvPr>
          <p:cNvSpPr/>
          <p:nvPr/>
        </p:nvSpPr>
        <p:spPr>
          <a:xfrm>
            <a:off x="3303473" y="2488120"/>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dirty="0">
                <a:solidFill>
                  <a:schemeClr val="tx2"/>
                </a:solidFill>
                <a:latin typeface="Century Gothic" panose="020F0302020204030204"/>
              </a:rPr>
              <a:t>Asset Management</a:t>
            </a:r>
          </a:p>
        </p:txBody>
      </p:sp>
      <p:sp>
        <p:nvSpPr>
          <p:cNvPr id="43" name="Freeform 5">
            <a:extLst>
              <a:ext uri="{FF2B5EF4-FFF2-40B4-BE49-F238E27FC236}">
                <a16:creationId xmlns:a16="http://schemas.microsoft.com/office/drawing/2014/main" id="{A41A6DBD-6DD6-439A-A9C8-C510857F7999}"/>
              </a:ext>
            </a:extLst>
          </p:cNvPr>
          <p:cNvSpPr/>
          <p:nvPr/>
        </p:nvSpPr>
        <p:spPr>
          <a:xfrm>
            <a:off x="3319272" y="2706129"/>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rgbClr val="FF0000"/>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dirty="0">
                <a:solidFill>
                  <a:schemeClr val="tx2"/>
                </a:solidFill>
                <a:latin typeface="Century Gothic" panose="020F0302020204030204"/>
              </a:rPr>
              <a:t>Request Management</a:t>
            </a:r>
          </a:p>
        </p:txBody>
      </p:sp>
      <p:sp>
        <p:nvSpPr>
          <p:cNvPr id="44" name="Freeform 5">
            <a:extLst>
              <a:ext uri="{FF2B5EF4-FFF2-40B4-BE49-F238E27FC236}">
                <a16:creationId xmlns:a16="http://schemas.microsoft.com/office/drawing/2014/main" id="{78641E2C-B625-49C0-8997-56DE8FA999DD}"/>
              </a:ext>
            </a:extLst>
          </p:cNvPr>
          <p:cNvSpPr/>
          <p:nvPr/>
        </p:nvSpPr>
        <p:spPr>
          <a:xfrm>
            <a:off x="3303473" y="2258237"/>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dirty="0">
                <a:solidFill>
                  <a:schemeClr val="tx2"/>
                </a:solidFill>
                <a:latin typeface="Century Gothic" panose="020F0302020204030204"/>
              </a:rPr>
              <a:t>Cost Management</a:t>
            </a:r>
          </a:p>
        </p:txBody>
      </p:sp>
      <p:sp>
        <p:nvSpPr>
          <p:cNvPr id="49" name="Freeform 5">
            <a:extLst>
              <a:ext uri="{FF2B5EF4-FFF2-40B4-BE49-F238E27FC236}">
                <a16:creationId xmlns:a16="http://schemas.microsoft.com/office/drawing/2014/main" id="{05B9E715-A08E-4677-A361-00176959F280}"/>
              </a:ext>
            </a:extLst>
          </p:cNvPr>
          <p:cNvSpPr/>
          <p:nvPr/>
        </p:nvSpPr>
        <p:spPr>
          <a:xfrm>
            <a:off x="6093348" y="854857"/>
            <a:ext cx="1288968" cy="246824"/>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tx2"/>
          </a:solidFill>
          <a:ln>
            <a:solidFill>
              <a:schemeClr val="tx2"/>
            </a:solidFill>
          </a:ln>
        </p:spPr>
        <p:style>
          <a:lnRef idx="1">
            <a:schemeClr val="accent2"/>
          </a:lnRef>
          <a:fillRef idx="2">
            <a:schemeClr val="accent2"/>
          </a:fillRef>
          <a:effectRef idx="1">
            <a:schemeClr val="accent2"/>
          </a:effectRef>
          <a:fontRef idx="minor">
            <a:schemeClr val="dk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dirty="0">
                <a:solidFill>
                  <a:schemeClr val="accent1"/>
                </a:solidFill>
                <a:latin typeface="Century Gothic" panose="020F0302020204030204"/>
              </a:rPr>
              <a:t>Enterprise</a:t>
            </a:r>
          </a:p>
        </p:txBody>
      </p:sp>
      <p:sp>
        <p:nvSpPr>
          <p:cNvPr id="50" name="Freeform 5">
            <a:extLst>
              <a:ext uri="{FF2B5EF4-FFF2-40B4-BE49-F238E27FC236}">
                <a16:creationId xmlns:a16="http://schemas.microsoft.com/office/drawing/2014/main" id="{88B66213-A03A-471B-9B47-AE420CE90826}"/>
              </a:ext>
            </a:extLst>
          </p:cNvPr>
          <p:cNvSpPr/>
          <p:nvPr/>
        </p:nvSpPr>
        <p:spPr>
          <a:xfrm>
            <a:off x="4685740" y="1095301"/>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dirty="0">
                <a:solidFill>
                  <a:schemeClr val="tx2"/>
                </a:solidFill>
                <a:latin typeface="Century Gothic" panose="020F0302020204030204"/>
              </a:rPr>
              <a:t>Universal Request Pro</a:t>
            </a:r>
          </a:p>
        </p:txBody>
      </p:sp>
      <p:sp>
        <p:nvSpPr>
          <p:cNvPr id="63" name="Freeform 5">
            <a:extLst>
              <a:ext uri="{FF2B5EF4-FFF2-40B4-BE49-F238E27FC236}">
                <a16:creationId xmlns:a16="http://schemas.microsoft.com/office/drawing/2014/main" id="{E9F362C8-0CE3-4FFC-B8ED-0E049849E86C}"/>
              </a:ext>
            </a:extLst>
          </p:cNvPr>
          <p:cNvSpPr/>
          <p:nvPr/>
        </p:nvSpPr>
        <p:spPr>
          <a:xfrm>
            <a:off x="6079625" y="1130210"/>
            <a:ext cx="1288968" cy="246824"/>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dirty="0">
                <a:solidFill>
                  <a:schemeClr val="tx2"/>
                </a:solidFill>
                <a:latin typeface="Century Gothic" panose="020F0302020204030204"/>
              </a:rPr>
              <a:t>Workforce Optimization</a:t>
            </a:r>
          </a:p>
        </p:txBody>
      </p:sp>
      <p:sp>
        <p:nvSpPr>
          <p:cNvPr id="65" name="Rectangle 64">
            <a:extLst>
              <a:ext uri="{FF2B5EF4-FFF2-40B4-BE49-F238E27FC236}">
                <a16:creationId xmlns:a16="http://schemas.microsoft.com/office/drawing/2014/main" id="{B0B6060B-90A6-42A5-AC1A-3AFBA0039BA8}"/>
              </a:ext>
            </a:extLst>
          </p:cNvPr>
          <p:cNvSpPr/>
          <p:nvPr/>
        </p:nvSpPr>
        <p:spPr>
          <a:xfrm>
            <a:off x="384229" y="320939"/>
            <a:ext cx="2610110" cy="1538883"/>
          </a:xfrm>
          <a:prstGeom prst="rect">
            <a:avLst/>
          </a:prstGeom>
        </p:spPr>
        <p:txBody>
          <a:bodyPr wrap="square" lIns="91440" tIns="45720" rIns="91440" bIns="45720" anchor="t">
            <a:spAutoFit/>
          </a:bodyPr>
          <a:lstStyle/>
          <a:p>
            <a:r>
              <a:rPr lang="en-US" sz="2350" b="1" dirty="0">
                <a:solidFill>
                  <a:schemeClr val="tx2"/>
                </a:solidFill>
                <a:latin typeface="Century Gothic"/>
              </a:rPr>
              <a:t>Entitlements: Public Sector Digital Services (PSDS)</a:t>
            </a:r>
            <a:endParaRPr lang="en-US" sz="2399" dirty="0">
              <a:solidFill>
                <a:schemeClr val="tx2"/>
              </a:solidFill>
            </a:endParaRPr>
          </a:p>
        </p:txBody>
      </p:sp>
      <p:sp>
        <p:nvSpPr>
          <p:cNvPr id="66" name="TextBox 65">
            <a:extLst>
              <a:ext uri="{FF2B5EF4-FFF2-40B4-BE49-F238E27FC236}">
                <a16:creationId xmlns:a16="http://schemas.microsoft.com/office/drawing/2014/main" id="{0E6C610A-297D-470A-BDB0-D50A2C8652DC}"/>
              </a:ext>
            </a:extLst>
          </p:cNvPr>
          <p:cNvSpPr txBox="1"/>
          <p:nvPr/>
        </p:nvSpPr>
        <p:spPr>
          <a:xfrm>
            <a:off x="7556970" y="719811"/>
            <a:ext cx="1571790" cy="230772"/>
          </a:xfrm>
          <a:prstGeom prst="rect">
            <a:avLst/>
          </a:prstGeom>
          <a:noFill/>
        </p:spPr>
        <p:txBody>
          <a:bodyPr wrap="square" rtlCol="0">
            <a:spAutoFit/>
          </a:bodyPr>
          <a:lstStyle/>
          <a:p>
            <a:pPr algn="ctr" defTabSz="456621">
              <a:defRPr/>
            </a:pPr>
            <a:r>
              <a:rPr lang="en-US" sz="900" b="1" dirty="0">
                <a:solidFill>
                  <a:schemeClr val="tx2"/>
                </a:solidFill>
                <a:latin typeface="Century Gothic" panose="020F0302020204030204"/>
              </a:rPr>
              <a:t>Platform</a:t>
            </a:r>
          </a:p>
        </p:txBody>
      </p:sp>
      <p:sp>
        <p:nvSpPr>
          <p:cNvPr id="67" name="Freeform 5">
            <a:extLst>
              <a:ext uri="{FF2B5EF4-FFF2-40B4-BE49-F238E27FC236}">
                <a16:creationId xmlns:a16="http://schemas.microsoft.com/office/drawing/2014/main" id="{40C5E262-AE11-4462-92B5-C99F66CF2FC6}"/>
              </a:ext>
            </a:extLst>
          </p:cNvPr>
          <p:cNvSpPr/>
          <p:nvPr/>
        </p:nvSpPr>
        <p:spPr>
          <a:xfrm>
            <a:off x="10764438" y="235271"/>
            <a:ext cx="1288968" cy="176413"/>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tx2"/>
          </a:solidFill>
          <a:ln>
            <a:solidFill>
              <a:schemeClr val="tx2"/>
            </a:solidFill>
          </a:ln>
        </p:spPr>
        <p:style>
          <a:lnRef idx="1">
            <a:schemeClr val="accent2"/>
          </a:lnRef>
          <a:fillRef idx="2">
            <a:schemeClr val="accent2"/>
          </a:fillRef>
          <a:effectRef idx="1">
            <a:schemeClr val="accent2"/>
          </a:effectRef>
          <a:fontRef idx="minor">
            <a:schemeClr val="dk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accent1"/>
                </a:solidFill>
                <a:latin typeface="Century Gothic" panose="020F0302020204030204"/>
              </a:rPr>
              <a:t>SUBSCRIPTION</a:t>
            </a:r>
          </a:p>
        </p:txBody>
      </p:sp>
      <p:sp>
        <p:nvSpPr>
          <p:cNvPr id="68" name="Freeform 5">
            <a:extLst>
              <a:ext uri="{FF2B5EF4-FFF2-40B4-BE49-F238E27FC236}">
                <a16:creationId xmlns:a16="http://schemas.microsoft.com/office/drawing/2014/main" id="{5C87A86C-03C9-464A-AF76-8BC13B150C27}"/>
              </a:ext>
            </a:extLst>
          </p:cNvPr>
          <p:cNvSpPr/>
          <p:nvPr/>
        </p:nvSpPr>
        <p:spPr>
          <a:xfrm>
            <a:off x="10766162" y="463900"/>
            <a:ext cx="1288968" cy="176413"/>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ln>
            <a:noFill/>
          </a:ln>
          <a:effectLst/>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a:solidFill>
                  <a:schemeClr val="tx2"/>
                </a:solidFill>
                <a:latin typeface="Century Gothic" panose="020F0302020204030204"/>
              </a:rPr>
              <a:t>ENTITLEMENT</a:t>
            </a:r>
          </a:p>
        </p:txBody>
      </p:sp>
      <p:sp>
        <p:nvSpPr>
          <p:cNvPr id="73" name="TextBox 72">
            <a:extLst>
              <a:ext uri="{FF2B5EF4-FFF2-40B4-BE49-F238E27FC236}">
                <a16:creationId xmlns:a16="http://schemas.microsoft.com/office/drawing/2014/main" id="{0F83B3C1-8A23-4677-8BD1-3A3CA6232377}"/>
              </a:ext>
            </a:extLst>
          </p:cNvPr>
          <p:cNvSpPr txBox="1"/>
          <p:nvPr/>
        </p:nvSpPr>
        <p:spPr>
          <a:xfrm>
            <a:off x="1454142" y="5956671"/>
            <a:ext cx="7734651" cy="400110"/>
          </a:xfrm>
          <a:prstGeom prst="rect">
            <a:avLst/>
          </a:prstGeom>
          <a:noFill/>
        </p:spPr>
        <p:txBody>
          <a:bodyPr wrap="square" rtlCol="0">
            <a:spAutoFit/>
          </a:bodyPr>
          <a:lstStyle/>
          <a:p>
            <a:r>
              <a:rPr lang="en-US" sz="1000" baseline="30000" dirty="0">
                <a:latin typeface="Century Gothic" panose="020B0502020202020204" pitchFamily="34" charset="0"/>
              </a:rPr>
              <a:t>1</a:t>
            </a:r>
            <a:r>
              <a:rPr lang="en-US" sz="1000" dirty="0">
                <a:latin typeface="Century Gothic" panose="020B0502020202020204" pitchFamily="34" charset="0"/>
              </a:rPr>
              <a:t> Professional Subscriptions contain all Entitlements in Standard Subscriptions</a:t>
            </a:r>
            <a:br>
              <a:rPr lang="en-US" sz="1000" dirty="0">
                <a:latin typeface="Century Gothic" panose="020B0502020202020204" pitchFamily="34" charset="0"/>
              </a:rPr>
            </a:br>
            <a:r>
              <a:rPr lang="en-US" sz="1000" baseline="30000" dirty="0">
                <a:latin typeface="Century Gothic" panose="020B0502020202020204" pitchFamily="34" charset="0"/>
              </a:rPr>
              <a:t>2</a:t>
            </a:r>
            <a:r>
              <a:rPr lang="en-US" sz="1000" dirty="0">
                <a:latin typeface="Century Gothic" panose="020B0502020202020204" pitchFamily="34" charset="0"/>
              </a:rPr>
              <a:t> Enterprise Subscriptions contain all Entitlements in Professional and Standard Subscriptions</a:t>
            </a:r>
          </a:p>
        </p:txBody>
      </p:sp>
      <p:sp>
        <p:nvSpPr>
          <p:cNvPr id="76" name="Freeform 5">
            <a:extLst>
              <a:ext uri="{FF2B5EF4-FFF2-40B4-BE49-F238E27FC236}">
                <a16:creationId xmlns:a16="http://schemas.microsoft.com/office/drawing/2014/main" id="{DE411CAB-B2B6-4B29-8BED-AFB8C624035F}"/>
              </a:ext>
            </a:extLst>
          </p:cNvPr>
          <p:cNvSpPr/>
          <p:nvPr/>
        </p:nvSpPr>
        <p:spPr>
          <a:xfrm>
            <a:off x="3319272" y="2932827"/>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rgbClr val="FFFF00"/>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dirty="0">
                <a:solidFill>
                  <a:schemeClr val="tx2"/>
                </a:solidFill>
                <a:latin typeface="Century Gothic" panose="020F0302020204030204"/>
              </a:rPr>
              <a:t>Communities</a:t>
            </a:r>
          </a:p>
        </p:txBody>
      </p:sp>
      <p:sp>
        <p:nvSpPr>
          <p:cNvPr id="90" name="Freeform 5">
            <a:extLst>
              <a:ext uri="{FF2B5EF4-FFF2-40B4-BE49-F238E27FC236}">
                <a16:creationId xmlns:a16="http://schemas.microsoft.com/office/drawing/2014/main" id="{D9909DAD-19BE-4D21-B13A-02781D34F708}"/>
              </a:ext>
            </a:extLst>
          </p:cNvPr>
          <p:cNvSpPr/>
          <p:nvPr/>
        </p:nvSpPr>
        <p:spPr>
          <a:xfrm>
            <a:off x="3319272" y="3170110"/>
            <a:ext cx="1288968" cy="246824"/>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rgbClr val="FFFF00"/>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dirty="0">
                <a:solidFill>
                  <a:schemeClr val="tx2"/>
                </a:solidFill>
                <a:latin typeface="Century Gothic" panose="020F0302020204030204"/>
              </a:rPr>
              <a:t>Walk-Up Experience</a:t>
            </a:r>
          </a:p>
        </p:txBody>
      </p:sp>
      <p:sp>
        <p:nvSpPr>
          <p:cNvPr id="99" name="Freeform 7">
            <a:extLst>
              <a:ext uri="{FF2B5EF4-FFF2-40B4-BE49-F238E27FC236}">
                <a16:creationId xmlns:a16="http://schemas.microsoft.com/office/drawing/2014/main" id="{BEF8104E-55D4-B7DB-3F1E-CBF41CF1BE75}"/>
              </a:ext>
            </a:extLst>
          </p:cNvPr>
          <p:cNvSpPr/>
          <p:nvPr/>
        </p:nvSpPr>
        <p:spPr>
          <a:xfrm>
            <a:off x="3291855" y="1365834"/>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dirty="0">
                <a:solidFill>
                  <a:schemeClr val="tx2"/>
                </a:solidFill>
                <a:latin typeface="Century Gothic" panose="020F0302020204030204"/>
              </a:rPr>
              <a:t>Incident Management</a:t>
            </a:r>
          </a:p>
        </p:txBody>
      </p:sp>
      <p:sp>
        <p:nvSpPr>
          <p:cNvPr id="109" name="Freeform 7">
            <a:extLst>
              <a:ext uri="{FF2B5EF4-FFF2-40B4-BE49-F238E27FC236}">
                <a16:creationId xmlns:a16="http://schemas.microsoft.com/office/drawing/2014/main" id="{41A2CAF1-64D1-B24C-0540-8821103E15E6}"/>
              </a:ext>
            </a:extLst>
          </p:cNvPr>
          <p:cNvSpPr/>
          <p:nvPr/>
        </p:nvSpPr>
        <p:spPr>
          <a:xfrm>
            <a:off x="6070537" y="1434565"/>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dirty="0">
                <a:solidFill>
                  <a:schemeClr val="tx2"/>
                </a:solidFill>
                <a:latin typeface="Century Gothic" panose="020F0302020204030204"/>
              </a:rPr>
              <a:t>Process Optimization</a:t>
            </a:r>
          </a:p>
        </p:txBody>
      </p:sp>
      <p:grpSp>
        <p:nvGrpSpPr>
          <p:cNvPr id="156" name="Group 155">
            <a:extLst>
              <a:ext uri="{FF2B5EF4-FFF2-40B4-BE49-F238E27FC236}">
                <a16:creationId xmlns:a16="http://schemas.microsoft.com/office/drawing/2014/main" id="{AFE3C60C-0B38-0E1C-3068-2AD4BBEF055B}"/>
              </a:ext>
            </a:extLst>
          </p:cNvPr>
          <p:cNvGrpSpPr>
            <a:grpSpLocks noChangeAspect="1"/>
          </p:cNvGrpSpPr>
          <p:nvPr/>
        </p:nvGrpSpPr>
        <p:grpSpPr>
          <a:xfrm>
            <a:off x="8140225" y="341431"/>
            <a:ext cx="384484" cy="378380"/>
            <a:chOff x="3960457" y="-1958448"/>
            <a:chExt cx="545523" cy="536863"/>
          </a:xfrm>
          <a:solidFill>
            <a:schemeClr val="tx1"/>
          </a:solidFill>
        </p:grpSpPr>
        <p:sp>
          <p:nvSpPr>
            <p:cNvPr id="157" name="Freeform: Shape 54">
              <a:extLst>
                <a:ext uri="{FF2B5EF4-FFF2-40B4-BE49-F238E27FC236}">
                  <a16:creationId xmlns:a16="http://schemas.microsoft.com/office/drawing/2014/main" id="{702CBC2E-2798-FC5F-3CB8-13A405CDB94A}"/>
                </a:ext>
              </a:extLst>
            </p:cNvPr>
            <p:cNvSpPr/>
            <p:nvPr/>
          </p:nvSpPr>
          <p:spPr>
            <a:xfrm>
              <a:off x="4047048" y="-1932471"/>
              <a:ext cx="432954" cy="103909"/>
            </a:xfrm>
            <a:custGeom>
              <a:avLst/>
              <a:gdLst>
                <a:gd name="connsiteX0" fmla="*/ 0 w 432954"/>
                <a:gd name="connsiteY0" fmla="*/ 0 h 103909"/>
                <a:gd name="connsiteX1" fmla="*/ 0 w 432954"/>
                <a:gd name="connsiteY1" fmla="*/ 103909 h 103909"/>
                <a:gd name="connsiteX2" fmla="*/ 432955 w 432954"/>
                <a:gd name="connsiteY2" fmla="*/ 103909 h 103909"/>
                <a:gd name="connsiteX3" fmla="*/ 432955 w 432954"/>
                <a:gd name="connsiteY3" fmla="*/ 0 h 103909"/>
                <a:gd name="connsiteX4" fmla="*/ 0 w 432954"/>
                <a:gd name="connsiteY4" fmla="*/ 0 h 103909"/>
                <a:gd name="connsiteX5" fmla="*/ 60614 w 432954"/>
                <a:gd name="connsiteY5" fmla="*/ 77932 h 103909"/>
                <a:gd name="connsiteX6" fmla="*/ 34636 w 432954"/>
                <a:gd name="connsiteY6" fmla="*/ 51955 h 103909"/>
                <a:gd name="connsiteX7" fmla="*/ 60614 w 432954"/>
                <a:gd name="connsiteY7" fmla="*/ 25977 h 103909"/>
                <a:gd name="connsiteX8" fmla="*/ 86591 w 432954"/>
                <a:gd name="connsiteY8" fmla="*/ 51955 h 103909"/>
                <a:gd name="connsiteX9" fmla="*/ 60614 w 432954"/>
                <a:gd name="connsiteY9" fmla="*/ 77932 h 103909"/>
                <a:gd name="connsiteX10" fmla="*/ 129886 w 432954"/>
                <a:gd name="connsiteY10" fmla="*/ 77932 h 103909"/>
                <a:gd name="connsiteX11" fmla="*/ 103909 w 432954"/>
                <a:gd name="connsiteY11" fmla="*/ 51955 h 103909"/>
                <a:gd name="connsiteX12" fmla="*/ 129886 w 432954"/>
                <a:gd name="connsiteY12" fmla="*/ 25977 h 103909"/>
                <a:gd name="connsiteX13" fmla="*/ 155864 w 432954"/>
                <a:gd name="connsiteY13" fmla="*/ 51955 h 103909"/>
                <a:gd name="connsiteX14" fmla="*/ 129886 w 432954"/>
                <a:gd name="connsiteY14" fmla="*/ 77932 h 103909"/>
                <a:gd name="connsiteX15" fmla="*/ 199159 w 432954"/>
                <a:gd name="connsiteY15" fmla="*/ 77932 h 103909"/>
                <a:gd name="connsiteX16" fmla="*/ 173182 w 432954"/>
                <a:gd name="connsiteY16" fmla="*/ 51955 h 103909"/>
                <a:gd name="connsiteX17" fmla="*/ 199159 w 432954"/>
                <a:gd name="connsiteY17" fmla="*/ 25977 h 103909"/>
                <a:gd name="connsiteX18" fmla="*/ 225136 w 432954"/>
                <a:gd name="connsiteY18" fmla="*/ 51955 h 103909"/>
                <a:gd name="connsiteX19" fmla="*/ 199159 w 432954"/>
                <a:gd name="connsiteY19" fmla="*/ 77932 h 103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32954" h="103909">
                  <a:moveTo>
                    <a:pt x="0" y="0"/>
                  </a:moveTo>
                  <a:lnTo>
                    <a:pt x="0" y="103909"/>
                  </a:lnTo>
                  <a:lnTo>
                    <a:pt x="432955" y="103909"/>
                  </a:lnTo>
                  <a:lnTo>
                    <a:pt x="432955" y="0"/>
                  </a:lnTo>
                  <a:lnTo>
                    <a:pt x="0" y="0"/>
                  </a:lnTo>
                  <a:close/>
                  <a:moveTo>
                    <a:pt x="60614" y="77932"/>
                  </a:moveTo>
                  <a:cubicBezTo>
                    <a:pt x="45893" y="77932"/>
                    <a:pt x="34636" y="66675"/>
                    <a:pt x="34636" y="51955"/>
                  </a:cubicBezTo>
                  <a:cubicBezTo>
                    <a:pt x="34636" y="37234"/>
                    <a:pt x="45893" y="25977"/>
                    <a:pt x="60614" y="25977"/>
                  </a:cubicBezTo>
                  <a:cubicBezTo>
                    <a:pt x="75334" y="25977"/>
                    <a:pt x="86591" y="37234"/>
                    <a:pt x="86591" y="51955"/>
                  </a:cubicBezTo>
                  <a:cubicBezTo>
                    <a:pt x="86591" y="65809"/>
                    <a:pt x="75334" y="77932"/>
                    <a:pt x="60614" y="77932"/>
                  </a:cubicBezTo>
                  <a:close/>
                  <a:moveTo>
                    <a:pt x="129886" y="77932"/>
                  </a:moveTo>
                  <a:cubicBezTo>
                    <a:pt x="115166" y="77932"/>
                    <a:pt x="103909" y="66675"/>
                    <a:pt x="103909" y="51955"/>
                  </a:cubicBezTo>
                  <a:cubicBezTo>
                    <a:pt x="103909" y="37234"/>
                    <a:pt x="115166" y="25977"/>
                    <a:pt x="129886" y="25977"/>
                  </a:cubicBezTo>
                  <a:cubicBezTo>
                    <a:pt x="144607" y="25977"/>
                    <a:pt x="155864" y="37234"/>
                    <a:pt x="155864" y="51955"/>
                  </a:cubicBezTo>
                  <a:cubicBezTo>
                    <a:pt x="155864" y="65809"/>
                    <a:pt x="144607" y="77932"/>
                    <a:pt x="129886" y="77932"/>
                  </a:cubicBezTo>
                  <a:close/>
                  <a:moveTo>
                    <a:pt x="199159" y="77932"/>
                  </a:moveTo>
                  <a:cubicBezTo>
                    <a:pt x="184439" y="77932"/>
                    <a:pt x="173182" y="66675"/>
                    <a:pt x="173182" y="51955"/>
                  </a:cubicBezTo>
                  <a:cubicBezTo>
                    <a:pt x="173182" y="37234"/>
                    <a:pt x="184439" y="25977"/>
                    <a:pt x="199159" y="25977"/>
                  </a:cubicBezTo>
                  <a:cubicBezTo>
                    <a:pt x="213880" y="25977"/>
                    <a:pt x="225136" y="37234"/>
                    <a:pt x="225136" y="51955"/>
                  </a:cubicBezTo>
                  <a:cubicBezTo>
                    <a:pt x="225136" y="65809"/>
                    <a:pt x="213880" y="77932"/>
                    <a:pt x="199159" y="77932"/>
                  </a:cubicBezTo>
                  <a:close/>
                </a:path>
              </a:pathLst>
            </a:custGeom>
            <a:solidFill>
              <a:srgbClr val="62D84E"/>
            </a:solidFill>
            <a:ln w="8653" cap="flat">
              <a:noFill/>
              <a:prstDash val="solid"/>
              <a:miter/>
            </a:ln>
          </p:spPr>
          <p:txBody>
            <a:bodyPr rtlCol="0" anchor="ctr"/>
            <a:lstStyle/>
            <a:p>
              <a:endParaRPr lang="en-US"/>
            </a:p>
          </p:txBody>
        </p:sp>
        <p:sp>
          <p:nvSpPr>
            <p:cNvPr id="158" name="Freeform: Shape 345">
              <a:extLst>
                <a:ext uri="{FF2B5EF4-FFF2-40B4-BE49-F238E27FC236}">
                  <a16:creationId xmlns:a16="http://schemas.microsoft.com/office/drawing/2014/main" id="{3D8901FD-3EEB-4E87-6073-614E558F6F56}"/>
                </a:ext>
              </a:extLst>
            </p:cNvPr>
            <p:cNvSpPr/>
            <p:nvPr/>
          </p:nvSpPr>
          <p:spPr>
            <a:xfrm>
              <a:off x="3960457" y="-1958448"/>
              <a:ext cx="545523" cy="536863"/>
            </a:xfrm>
            <a:custGeom>
              <a:avLst/>
              <a:gdLst>
                <a:gd name="connsiteX0" fmla="*/ 116898 w 545523"/>
                <a:gd name="connsiteY0" fmla="*/ 311727 h 536863"/>
                <a:gd name="connsiteX1" fmla="*/ 69273 w 545523"/>
                <a:gd name="connsiteY1" fmla="*/ 359352 h 536863"/>
                <a:gd name="connsiteX2" fmla="*/ 116898 w 545523"/>
                <a:gd name="connsiteY2" fmla="*/ 406977 h 536863"/>
                <a:gd name="connsiteX3" fmla="*/ 164523 w 545523"/>
                <a:gd name="connsiteY3" fmla="*/ 359352 h 536863"/>
                <a:gd name="connsiteX4" fmla="*/ 116898 w 545523"/>
                <a:gd name="connsiteY4" fmla="*/ 311727 h 536863"/>
                <a:gd name="connsiteX5" fmla="*/ 116032 w 545523"/>
                <a:gd name="connsiteY5" fmla="*/ 286074 h 536863"/>
                <a:gd name="connsiteX6" fmla="*/ 167987 w 545523"/>
                <a:gd name="connsiteY6" fmla="*/ 307397 h 536863"/>
                <a:gd name="connsiteX7" fmla="*/ 168852 w 545523"/>
                <a:gd name="connsiteY7" fmla="*/ 411306 h 536863"/>
                <a:gd name="connsiteX8" fmla="*/ 167987 w 545523"/>
                <a:gd name="connsiteY8" fmla="*/ 412172 h 536863"/>
                <a:gd name="connsiteX9" fmla="*/ 163657 w 545523"/>
                <a:gd name="connsiteY9" fmla="*/ 416502 h 536863"/>
                <a:gd name="connsiteX10" fmla="*/ 168852 w 545523"/>
                <a:gd name="connsiteY10" fmla="*/ 419100 h 536863"/>
                <a:gd name="connsiteX11" fmla="*/ 232930 w 545523"/>
                <a:gd name="connsiteY11" fmla="*/ 516081 h 536863"/>
                <a:gd name="connsiteX12" fmla="*/ 232930 w 545523"/>
                <a:gd name="connsiteY12" fmla="*/ 523875 h 536863"/>
                <a:gd name="connsiteX13" fmla="*/ 220807 w 545523"/>
                <a:gd name="connsiteY13" fmla="*/ 536863 h 536863"/>
                <a:gd name="connsiteX14" fmla="*/ 207818 w 545523"/>
                <a:gd name="connsiteY14" fmla="*/ 523875 h 536863"/>
                <a:gd name="connsiteX15" fmla="*/ 207818 w 545523"/>
                <a:gd name="connsiteY15" fmla="*/ 516081 h 536863"/>
                <a:gd name="connsiteX16" fmla="*/ 116898 w 545523"/>
                <a:gd name="connsiteY16" fmla="*/ 432954 h 536863"/>
                <a:gd name="connsiteX17" fmla="*/ 25977 w 545523"/>
                <a:gd name="connsiteY17" fmla="*/ 516081 h 536863"/>
                <a:gd name="connsiteX18" fmla="*/ 25977 w 545523"/>
                <a:gd name="connsiteY18" fmla="*/ 523875 h 536863"/>
                <a:gd name="connsiteX19" fmla="*/ 12989 w 545523"/>
                <a:gd name="connsiteY19" fmla="*/ 536863 h 536863"/>
                <a:gd name="connsiteX20" fmla="*/ 0 w 545523"/>
                <a:gd name="connsiteY20" fmla="*/ 523875 h 536863"/>
                <a:gd name="connsiteX21" fmla="*/ 0 w 545523"/>
                <a:gd name="connsiteY21" fmla="*/ 516081 h 536863"/>
                <a:gd name="connsiteX22" fmla="*/ 64077 w 545523"/>
                <a:gd name="connsiteY22" fmla="*/ 419100 h 536863"/>
                <a:gd name="connsiteX23" fmla="*/ 69273 w 545523"/>
                <a:gd name="connsiteY23" fmla="*/ 416502 h 536863"/>
                <a:gd name="connsiteX24" fmla="*/ 64943 w 545523"/>
                <a:gd name="connsiteY24" fmla="*/ 412172 h 536863"/>
                <a:gd name="connsiteX25" fmla="*/ 64077 w 545523"/>
                <a:gd name="connsiteY25" fmla="*/ 308263 h 536863"/>
                <a:gd name="connsiteX26" fmla="*/ 116032 w 545523"/>
                <a:gd name="connsiteY26" fmla="*/ 286074 h 536863"/>
                <a:gd name="connsiteX27" fmla="*/ 194830 w 545523"/>
                <a:gd name="connsiteY27" fmla="*/ 164522 h 536863"/>
                <a:gd name="connsiteX28" fmla="*/ 216260 w 545523"/>
                <a:gd name="connsiteY28" fmla="*/ 173399 h 536863"/>
                <a:gd name="connsiteX29" fmla="*/ 219757 w 545523"/>
                <a:gd name="connsiteY29" fmla="*/ 181841 h 536863"/>
                <a:gd name="connsiteX30" fmla="*/ 255443 w 545523"/>
                <a:gd name="connsiteY30" fmla="*/ 181841 h 536863"/>
                <a:gd name="connsiteX31" fmla="*/ 259772 w 545523"/>
                <a:gd name="connsiteY31" fmla="*/ 181841 h 536863"/>
                <a:gd name="connsiteX32" fmla="*/ 377721 w 545523"/>
                <a:gd name="connsiteY32" fmla="*/ 181841 h 536863"/>
                <a:gd name="connsiteX33" fmla="*/ 381218 w 545523"/>
                <a:gd name="connsiteY33" fmla="*/ 173399 h 536863"/>
                <a:gd name="connsiteX34" fmla="*/ 402648 w 545523"/>
                <a:gd name="connsiteY34" fmla="*/ 164522 h 536863"/>
                <a:gd name="connsiteX35" fmla="*/ 432955 w 545523"/>
                <a:gd name="connsiteY35" fmla="*/ 194829 h 536863"/>
                <a:gd name="connsiteX36" fmla="*/ 402648 w 545523"/>
                <a:gd name="connsiteY36" fmla="*/ 225136 h 536863"/>
                <a:gd name="connsiteX37" fmla="*/ 381218 w 545523"/>
                <a:gd name="connsiteY37" fmla="*/ 216259 h 536863"/>
                <a:gd name="connsiteX38" fmla="*/ 377721 w 545523"/>
                <a:gd name="connsiteY38" fmla="*/ 207818 h 536863"/>
                <a:gd name="connsiteX39" fmla="*/ 305126 w 545523"/>
                <a:gd name="connsiteY39" fmla="*/ 207818 h 536863"/>
                <a:gd name="connsiteX40" fmla="*/ 349827 w 545523"/>
                <a:gd name="connsiteY40" fmla="*/ 272761 h 536863"/>
                <a:gd name="connsiteX41" fmla="*/ 372340 w 545523"/>
                <a:gd name="connsiteY41" fmla="*/ 285750 h 536863"/>
                <a:gd name="connsiteX42" fmla="*/ 395040 w 545523"/>
                <a:gd name="connsiteY42" fmla="*/ 285750 h 536863"/>
                <a:gd name="connsiteX43" fmla="*/ 398536 w 545523"/>
                <a:gd name="connsiteY43" fmla="*/ 277309 h 536863"/>
                <a:gd name="connsiteX44" fmla="*/ 419966 w 545523"/>
                <a:gd name="connsiteY44" fmla="*/ 268432 h 536863"/>
                <a:gd name="connsiteX45" fmla="*/ 450273 w 545523"/>
                <a:gd name="connsiteY45" fmla="*/ 298739 h 536863"/>
                <a:gd name="connsiteX46" fmla="*/ 419966 w 545523"/>
                <a:gd name="connsiteY46" fmla="*/ 329046 h 536863"/>
                <a:gd name="connsiteX47" fmla="*/ 398536 w 545523"/>
                <a:gd name="connsiteY47" fmla="*/ 320169 h 536863"/>
                <a:gd name="connsiteX48" fmla="*/ 395039 w 545523"/>
                <a:gd name="connsiteY48" fmla="*/ 311727 h 536863"/>
                <a:gd name="connsiteX49" fmla="*/ 372340 w 545523"/>
                <a:gd name="connsiteY49" fmla="*/ 311727 h 536863"/>
                <a:gd name="connsiteX50" fmla="*/ 328179 w 545523"/>
                <a:gd name="connsiteY50" fmla="*/ 287482 h 536863"/>
                <a:gd name="connsiteX51" fmla="*/ 282286 w 545523"/>
                <a:gd name="connsiteY51" fmla="*/ 220807 h 536863"/>
                <a:gd name="connsiteX52" fmla="*/ 259772 w 545523"/>
                <a:gd name="connsiteY52" fmla="*/ 207818 h 536863"/>
                <a:gd name="connsiteX53" fmla="*/ 255443 w 545523"/>
                <a:gd name="connsiteY53" fmla="*/ 207818 h 536863"/>
                <a:gd name="connsiteX54" fmla="*/ 219757 w 545523"/>
                <a:gd name="connsiteY54" fmla="*/ 207818 h 536863"/>
                <a:gd name="connsiteX55" fmla="*/ 216260 w 545523"/>
                <a:gd name="connsiteY55" fmla="*/ 216259 h 536863"/>
                <a:gd name="connsiteX56" fmla="*/ 194830 w 545523"/>
                <a:gd name="connsiteY56" fmla="*/ 225136 h 536863"/>
                <a:gd name="connsiteX57" fmla="*/ 164523 w 545523"/>
                <a:gd name="connsiteY57" fmla="*/ 194829 h 536863"/>
                <a:gd name="connsiteX58" fmla="*/ 194830 w 545523"/>
                <a:gd name="connsiteY58" fmla="*/ 164522 h 536863"/>
                <a:gd name="connsiteX59" fmla="*/ 108239 w 545523"/>
                <a:gd name="connsiteY59" fmla="*/ 0 h 536863"/>
                <a:gd name="connsiteX60" fmla="*/ 506557 w 545523"/>
                <a:gd name="connsiteY60" fmla="*/ 0 h 536863"/>
                <a:gd name="connsiteX61" fmla="*/ 545523 w 545523"/>
                <a:gd name="connsiteY61" fmla="*/ 38966 h 536863"/>
                <a:gd name="connsiteX62" fmla="*/ 545523 w 545523"/>
                <a:gd name="connsiteY62" fmla="*/ 368011 h 536863"/>
                <a:gd name="connsiteX63" fmla="*/ 506557 w 545523"/>
                <a:gd name="connsiteY63" fmla="*/ 406977 h 536863"/>
                <a:gd name="connsiteX64" fmla="*/ 238125 w 545523"/>
                <a:gd name="connsiteY64" fmla="*/ 406977 h 536863"/>
                <a:gd name="connsiteX65" fmla="*/ 225137 w 545523"/>
                <a:gd name="connsiteY65" fmla="*/ 393989 h 536863"/>
                <a:gd name="connsiteX66" fmla="*/ 238125 w 545523"/>
                <a:gd name="connsiteY66" fmla="*/ 381000 h 536863"/>
                <a:gd name="connsiteX67" fmla="*/ 506557 w 545523"/>
                <a:gd name="connsiteY67" fmla="*/ 381000 h 536863"/>
                <a:gd name="connsiteX68" fmla="*/ 519546 w 545523"/>
                <a:gd name="connsiteY68" fmla="*/ 368011 h 536863"/>
                <a:gd name="connsiteX69" fmla="*/ 519546 w 545523"/>
                <a:gd name="connsiteY69" fmla="*/ 38966 h 536863"/>
                <a:gd name="connsiteX70" fmla="*/ 506557 w 545523"/>
                <a:gd name="connsiteY70" fmla="*/ 25977 h 536863"/>
                <a:gd name="connsiteX71" fmla="*/ 108239 w 545523"/>
                <a:gd name="connsiteY71" fmla="*/ 25977 h 536863"/>
                <a:gd name="connsiteX72" fmla="*/ 95250 w 545523"/>
                <a:gd name="connsiteY72" fmla="*/ 38966 h 536863"/>
                <a:gd name="connsiteX73" fmla="*/ 95250 w 545523"/>
                <a:gd name="connsiteY73" fmla="*/ 238125 h 536863"/>
                <a:gd name="connsiteX74" fmla="*/ 82262 w 545523"/>
                <a:gd name="connsiteY74" fmla="*/ 251114 h 536863"/>
                <a:gd name="connsiteX75" fmla="*/ 69273 w 545523"/>
                <a:gd name="connsiteY75" fmla="*/ 238125 h 536863"/>
                <a:gd name="connsiteX76" fmla="*/ 69273 w 545523"/>
                <a:gd name="connsiteY76" fmla="*/ 38966 h 536863"/>
                <a:gd name="connsiteX77" fmla="*/ 108239 w 545523"/>
                <a:gd name="connsiteY77" fmla="*/ 0 h 53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45523" h="536863">
                  <a:moveTo>
                    <a:pt x="116898" y="311727"/>
                  </a:moveTo>
                  <a:cubicBezTo>
                    <a:pt x="90920" y="311727"/>
                    <a:pt x="69273" y="333375"/>
                    <a:pt x="69273" y="359352"/>
                  </a:cubicBezTo>
                  <a:cubicBezTo>
                    <a:pt x="69273" y="385329"/>
                    <a:pt x="90920" y="406977"/>
                    <a:pt x="116898" y="406977"/>
                  </a:cubicBezTo>
                  <a:cubicBezTo>
                    <a:pt x="142875" y="406977"/>
                    <a:pt x="164523" y="385329"/>
                    <a:pt x="164523" y="359352"/>
                  </a:cubicBezTo>
                  <a:cubicBezTo>
                    <a:pt x="164523" y="332509"/>
                    <a:pt x="143741" y="311727"/>
                    <a:pt x="116898" y="311727"/>
                  </a:cubicBezTo>
                  <a:close/>
                  <a:moveTo>
                    <a:pt x="116032" y="286074"/>
                  </a:moveTo>
                  <a:cubicBezTo>
                    <a:pt x="134865" y="285966"/>
                    <a:pt x="153699" y="293110"/>
                    <a:pt x="167987" y="307397"/>
                  </a:cubicBezTo>
                  <a:cubicBezTo>
                    <a:pt x="197427" y="335972"/>
                    <a:pt x="197427" y="382731"/>
                    <a:pt x="168852" y="411306"/>
                  </a:cubicBezTo>
                  <a:cubicBezTo>
                    <a:pt x="168852" y="411306"/>
                    <a:pt x="167987" y="412172"/>
                    <a:pt x="167987" y="412172"/>
                  </a:cubicBezTo>
                  <a:lnTo>
                    <a:pt x="163657" y="416502"/>
                  </a:lnTo>
                  <a:lnTo>
                    <a:pt x="168852" y="419100"/>
                  </a:lnTo>
                  <a:cubicBezTo>
                    <a:pt x="206953" y="436418"/>
                    <a:pt x="232064" y="473652"/>
                    <a:pt x="232930" y="516081"/>
                  </a:cubicBezTo>
                  <a:lnTo>
                    <a:pt x="232930" y="523875"/>
                  </a:lnTo>
                  <a:cubicBezTo>
                    <a:pt x="233795" y="530802"/>
                    <a:pt x="228600" y="536863"/>
                    <a:pt x="220807" y="536863"/>
                  </a:cubicBezTo>
                  <a:cubicBezTo>
                    <a:pt x="213880" y="536863"/>
                    <a:pt x="207818" y="530802"/>
                    <a:pt x="207818" y="523875"/>
                  </a:cubicBezTo>
                  <a:lnTo>
                    <a:pt x="207818" y="516081"/>
                  </a:lnTo>
                  <a:cubicBezTo>
                    <a:pt x="207818" y="470188"/>
                    <a:pt x="167121" y="432954"/>
                    <a:pt x="116898" y="432954"/>
                  </a:cubicBezTo>
                  <a:cubicBezTo>
                    <a:pt x="66675" y="432954"/>
                    <a:pt x="25977" y="470188"/>
                    <a:pt x="25977" y="516081"/>
                  </a:cubicBezTo>
                  <a:lnTo>
                    <a:pt x="25977" y="523875"/>
                  </a:lnTo>
                  <a:cubicBezTo>
                    <a:pt x="25977" y="530802"/>
                    <a:pt x="19916" y="536863"/>
                    <a:pt x="12989" y="536863"/>
                  </a:cubicBezTo>
                  <a:cubicBezTo>
                    <a:pt x="6061" y="536863"/>
                    <a:pt x="0" y="530802"/>
                    <a:pt x="0" y="523875"/>
                  </a:cubicBezTo>
                  <a:lnTo>
                    <a:pt x="0" y="516081"/>
                  </a:lnTo>
                  <a:cubicBezTo>
                    <a:pt x="866" y="473652"/>
                    <a:pt x="25977" y="436418"/>
                    <a:pt x="64077" y="419100"/>
                  </a:cubicBezTo>
                  <a:lnTo>
                    <a:pt x="69273" y="416502"/>
                  </a:lnTo>
                  <a:lnTo>
                    <a:pt x="64943" y="412172"/>
                  </a:lnTo>
                  <a:cubicBezTo>
                    <a:pt x="35502" y="383597"/>
                    <a:pt x="35502" y="336838"/>
                    <a:pt x="64077" y="308263"/>
                  </a:cubicBezTo>
                  <a:cubicBezTo>
                    <a:pt x="78364" y="293543"/>
                    <a:pt x="97198" y="286182"/>
                    <a:pt x="116032" y="286074"/>
                  </a:cubicBezTo>
                  <a:close/>
                  <a:moveTo>
                    <a:pt x="194830" y="164522"/>
                  </a:moveTo>
                  <a:cubicBezTo>
                    <a:pt x="203199" y="164522"/>
                    <a:pt x="210776" y="167914"/>
                    <a:pt x="216260" y="173399"/>
                  </a:cubicBezTo>
                  <a:lnTo>
                    <a:pt x="219757" y="181841"/>
                  </a:lnTo>
                  <a:lnTo>
                    <a:pt x="255443" y="181841"/>
                  </a:lnTo>
                  <a:lnTo>
                    <a:pt x="259772" y="181841"/>
                  </a:lnTo>
                  <a:lnTo>
                    <a:pt x="377721" y="181841"/>
                  </a:lnTo>
                  <a:lnTo>
                    <a:pt x="381218" y="173399"/>
                  </a:lnTo>
                  <a:cubicBezTo>
                    <a:pt x="386702" y="167914"/>
                    <a:pt x="394279" y="164522"/>
                    <a:pt x="402648" y="164522"/>
                  </a:cubicBezTo>
                  <a:cubicBezTo>
                    <a:pt x="419386" y="164522"/>
                    <a:pt x="432955" y="178091"/>
                    <a:pt x="432955" y="194829"/>
                  </a:cubicBezTo>
                  <a:cubicBezTo>
                    <a:pt x="432955" y="211567"/>
                    <a:pt x="419386" y="225136"/>
                    <a:pt x="402648" y="225136"/>
                  </a:cubicBezTo>
                  <a:cubicBezTo>
                    <a:pt x="394279" y="225136"/>
                    <a:pt x="386702" y="221744"/>
                    <a:pt x="381218" y="216259"/>
                  </a:cubicBezTo>
                  <a:lnTo>
                    <a:pt x="377721" y="207818"/>
                  </a:lnTo>
                  <a:lnTo>
                    <a:pt x="305126" y="207818"/>
                  </a:lnTo>
                  <a:lnTo>
                    <a:pt x="349827" y="272761"/>
                  </a:lnTo>
                  <a:cubicBezTo>
                    <a:pt x="355022" y="280555"/>
                    <a:pt x="363681" y="285750"/>
                    <a:pt x="372340" y="285750"/>
                  </a:cubicBezTo>
                  <a:lnTo>
                    <a:pt x="395040" y="285750"/>
                  </a:lnTo>
                  <a:lnTo>
                    <a:pt x="398536" y="277309"/>
                  </a:lnTo>
                  <a:cubicBezTo>
                    <a:pt x="404021" y="271824"/>
                    <a:pt x="411597" y="268432"/>
                    <a:pt x="419966" y="268432"/>
                  </a:cubicBezTo>
                  <a:cubicBezTo>
                    <a:pt x="436704" y="268432"/>
                    <a:pt x="450273" y="282001"/>
                    <a:pt x="450273" y="298739"/>
                  </a:cubicBezTo>
                  <a:cubicBezTo>
                    <a:pt x="450273" y="315477"/>
                    <a:pt x="436704" y="329046"/>
                    <a:pt x="419966" y="329046"/>
                  </a:cubicBezTo>
                  <a:cubicBezTo>
                    <a:pt x="411597" y="329046"/>
                    <a:pt x="404021" y="325654"/>
                    <a:pt x="398536" y="320169"/>
                  </a:cubicBezTo>
                  <a:lnTo>
                    <a:pt x="395039" y="311727"/>
                  </a:lnTo>
                  <a:lnTo>
                    <a:pt x="372340" y="311727"/>
                  </a:lnTo>
                  <a:cubicBezTo>
                    <a:pt x="354156" y="311727"/>
                    <a:pt x="337704" y="302202"/>
                    <a:pt x="328179" y="287482"/>
                  </a:cubicBezTo>
                  <a:lnTo>
                    <a:pt x="282286" y="220807"/>
                  </a:lnTo>
                  <a:cubicBezTo>
                    <a:pt x="277090" y="213014"/>
                    <a:pt x="268431" y="207818"/>
                    <a:pt x="259772" y="207818"/>
                  </a:cubicBezTo>
                  <a:lnTo>
                    <a:pt x="255443" y="207818"/>
                  </a:lnTo>
                  <a:lnTo>
                    <a:pt x="219757" y="207818"/>
                  </a:lnTo>
                  <a:lnTo>
                    <a:pt x="216260" y="216259"/>
                  </a:lnTo>
                  <a:cubicBezTo>
                    <a:pt x="210776" y="221744"/>
                    <a:pt x="203199" y="225136"/>
                    <a:pt x="194830" y="225136"/>
                  </a:cubicBezTo>
                  <a:cubicBezTo>
                    <a:pt x="178092" y="225136"/>
                    <a:pt x="164523" y="211567"/>
                    <a:pt x="164523" y="194829"/>
                  </a:cubicBezTo>
                  <a:cubicBezTo>
                    <a:pt x="164523" y="178091"/>
                    <a:pt x="178092" y="164522"/>
                    <a:pt x="194830" y="164522"/>
                  </a:cubicBezTo>
                  <a:close/>
                  <a:moveTo>
                    <a:pt x="108239" y="0"/>
                  </a:moveTo>
                  <a:lnTo>
                    <a:pt x="506557" y="0"/>
                  </a:lnTo>
                  <a:cubicBezTo>
                    <a:pt x="528205" y="0"/>
                    <a:pt x="545523" y="17318"/>
                    <a:pt x="545523" y="38966"/>
                  </a:cubicBezTo>
                  <a:lnTo>
                    <a:pt x="545523" y="368011"/>
                  </a:lnTo>
                  <a:cubicBezTo>
                    <a:pt x="545523" y="388793"/>
                    <a:pt x="528205" y="406977"/>
                    <a:pt x="506557" y="406977"/>
                  </a:cubicBezTo>
                  <a:lnTo>
                    <a:pt x="238125" y="406977"/>
                  </a:lnTo>
                  <a:cubicBezTo>
                    <a:pt x="231198" y="406977"/>
                    <a:pt x="225137" y="400916"/>
                    <a:pt x="225137" y="393989"/>
                  </a:cubicBezTo>
                  <a:cubicBezTo>
                    <a:pt x="225137" y="387061"/>
                    <a:pt x="231198" y="381000"/>
                    <a:pt x="238125" y="381000"/>
                  </a:cubicBezTo>
                  <a:lnTo>
                    <a:pt x="506557" y="381000"/>
                  </a:lnTo>
                  <a:cubicBezTo>
                    <a:pt x="513485" y="381000"/>
                    <a:pt x="519546" y="374939"/>
                    <a:pt x="519546" y="368011"/>
                  </a:cubicBezTo>
                  <a:lnTo>
                    <a:pt x="519546" y="38966"/>
                  </a:lnTo>
                  <a:cubicBezTo>
                    <a:pt x="519546" y="32038"/>
                    <a:pt x="513485" y="25977"/>
                    <a:pt x="506557" y="25977"/>
                  </a:cubicBezTo>
                  <a:lnTo>
                    <a:pt x="108239" y="25977"/>
                  </a:lnTo>
                  <a:cubicBezTo>
                    <a:pt x="101312" y="25977"/>
                    <a:pt x="95250" y="32038"/>
                    <a:pt x="95250" y="38966"/>
                  </a:cubicBezTo>
                  <a:lnTo>
                    <a:pt x="95250" y="238125"/>
                  </a:lnTo>
                  <a:cubicBezTo>
                    <a:pt x="95250" y="245052"/>
                    <a:pt x="89189" y="251114"/>
                    <a:pt x="82262" y="251114"/>
                  </a:cubicBezTo>
                  <a:cubicBezTo>
                    <a:pt x="75334" y="251114"/>
                    <a:pt x="69273" y="245052"/>
                    <a:pt x="69273" y="238125"/>
                  </a:cubicBezTo>
                  <a:lnTo>
                    <a:pt x="69273" y="38966"/>
                  </a:lnTo>
                  <a:cubicBezTo>
                    <a:pt x="69273" y="17318"/>
                    <a:pt x="86591" y="0"/>
                    <a:pt x="108239" y="0"/>
                  </a:cubicBezTo>
                  <a:close/>
                </a:path>
              </a:pathLst>
            </a:custGeom>
            <a:grpFill/>
            <a:ln w="8653" cap="flat">
              <a:noFill/>
              <a:prstDash val="solid"/>
              <a:miter/>
            </a:ln>
          </p:spPr>
          <p:txBody>
            <a:bodyPr rtlCol="0" anchor="ctr"/>
            <a:lstStyle/>
            <a:p>
              <a:endParaRPr lang="en-US"/>
            </a:p>
          </p:txBody>
        </p:sp>
      </p:grpSp>
      <p:sp>
        <p:nvSpPr>
          <p:cNvPr id="138" name="Freeform 7">
            <a:extLst>
              <a:ext uri="{FF2B5EF4-FFF2-40B4-BE49-F238E27FC236}">
                <a16:creationId xmlns:a16="http://schemas.microsoft.com/office/drawing/2014/main" id="{2839E936-7506-0D4E-B91C-37D63E2A3020}"/>
              </a:ext>
            </a:extLst>
          </p:cNvPr>
          <p:cNvSpPr/>
          <p:nvPr/>
        </p:nvSpPr>
        <p:spPr>
          <a:xfrm>
            <a:off x="3291855" y="1583647"/>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dirty="0">
                <a:solidFill>
                  <a:schemeClr val="tx2"/>
                </a:solidFill>
                <a:latin typeface="Century Gothic" panose="020F0302020204030204"/>
              </a:rPr>
              <a:t>Problem Management</a:t>
            </a:r>
          </a:p>
        </p:txBody>
      </p:sp>
      <p:pic>
        <p:nvPicPr>
          <p:cNvPr id="7170" name="Picture 2">
            <a:extLst>
              <a:ext uri="{FF2B5EF4-FFF2-40B4-BE49-F238E27FC236}">
                <a16:creationId xmlns:a16="http://schemas.microsoft.com/office/drawing/2014/main" id="{9FFAA98B-CB6F-5B44-8488-A8688A7E27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9112" y="305966"/>
            <a:ext cx="396762" cy="478674"/>
          </a:xfrm>
          <a:prstGeom prst="rect">
            <a:avLst/>
          </a:prstGeom>
          <a:noFill/>
          <a:extLst>
            <a:ext uri="{909E8E84-426E-40DD-AFC4-6F175D3DCCD1}">
              <a14:hiddenFill xmlns:a14="http://schemas.microsoft.com/office/drawing/2010/main">
                <a:solidFill>
                  <a:srgbClr val="FFFFFF"/>
                </a:solidFill>
              </a14:hiddenFill>
            </a:ext>
          </a:extLst>
        </p:spPr>
      </p:pic>
      <p:sp>
        <p:nvSpPr>
          <p:cNvPr id="159" name="Freeform 7">
            <a:extLst>
              <a:ext uri="{FF2B5EF4-FFF2-40B4-BE49-F238E27FC236}">
                <a16:creationId xmlns:a16="http://schemas.microsoft.com/office/drawing/2014/main" id="{FB9D3DFC-3783-CD4C-8225-3FDAF90E7F2A}"/>
              </a:ext>
            </a:extLst>
          </p:cNvPr>
          <p:cNvSpPr/>
          <p:nvPr/>
        </p:nvSpPr>
        <p:spPr>
          <a:xfrm>
            <a:off x="3291855" y="1805865"/>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dirty="0">
                <a:solidFill>
                  <a:schemeClr val="tx2"/>
                </a:solidFill>
                <a:latin typeface="Century Gothic" panose="020F0302020204030204"/>
              </a:rPr>
              <a:t>Change Management</a:t>
            </a:r>
          </a:p>
        </p:txBody>
      </p:sp>
      <p:sp>
        <p:nvSpPr>
          <p:cNvPr id="160" name="Freeform 7">
            <a:extLst>
              <a:ext uri="{FF2B5EF4-FFF2-40B4-BE49-F238E27FC236}">
                <a16:creationId xmlns:a16="http://schemas.microsoft.com/office/drawing/2014/main" id="{A81291A3-D02C-9648-81D5-9C47C6F4EBBF}"/>
              </a:ext>
            </a:extLst>
          </p:cNvPr>
          <p:cNvSpPr/>
          <p:nvPr/>
        </p:nvSpPr>
        <p:spPr>
          <a:xfrm>
            <a:off x="3291855" y="2028354"/>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dirty="0">
                <a:solidFill>
                  <a:schemeClr val="tx2"/>
                </a:solidFill>
                <a:latin typeface="Century Gothic" panose="020F0302020204030204"/>
              </a:rPr>
              <a:t>Release Management</a:t>
            </a:r>
          </a:p>
        </p:txBody>
      </p:sp>
      <p:sp>
        <p:nvSpPr>
          <p:cNvPr id="161" name="Freeform 7">
            <a:extLst>
              <a:ext uri="{FF2B5EF4-FFF2-40B4-BE49-F238E27FC236}">
                <a16:creationId xmlns:a16="http://schemas.microsoft.com/office/drawing/2014/main" id="{5CEBA229-47BA-5B48-AE54-66AC7589B67A}"/>
              </a:ext>
            </a:extLst>
          </p:cNvPr>
          <p:cNvSpPr/>
          <p:nvPr/>
        </p:nvSpPr>
        <p:spPr>
          <a:xfrm>
            <a:off x="3319272" y="3465224"/>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rgbClr val="FFFF00"/>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dirty="0">
                <a:solidFill>
                  <a:schemeClr val="tx2"/>
                </a:solidFill>
                <a:latin typeface="Century Gothic" panose="020F0302020204030204"/>
              </a:rPr>
              <a:t>Engagement Messenger</a:t>
            </a:r>
          </a:p>
        </p:txBody>
      </p:sp>
      <p:sp>
        <p:nvSpPr>
          <p:cNvPr id="162" name="Freeform 7">
            <a:extLst>
              <a:ext uri="{FF2B5EF4-FFF2-40B4-BE49-F238E27FC236}">
                <a16:creationId xmlns:a16="http://schemas.microsoft.com/office/drawing/2014/main" id="{73381C15-1428-544A-90B9-D3B73D3E6CEB}"/>
              </a:ext>
            </a:extLst>
          </p:cNvPr>
          <p:cNvSpPr/>
          <p:nvPr/>
        </p:nvSpPr>
        <p:spPr>
          <a:xfrm>
            <a:off x="3319272" y="3697984"/>
            <a:ext cx="1288968" cy="255510"/>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dirty="0">
                <a:solidFill>
                  <a:schemeClr val="tx2"/>
                </a:solidFill>
                <a:latin typeface="Century Gothic" panose="020F0302020204030204"/>
              </a:rPr>
              <a:t>Digital Portfolio Management</a:t>
            </a:r>
          </a:p>
        </p:txBody>
      </p:sp>
      <p:sp>
        <p:nvSpPr>
          <p:cNvPr id="165" name="Freeform 7">
            <a:extLst>
              <a:ext uri="{FF2B5EF4-FFF2-40B4-BE49-F238E27FC236}">
                <a16:creationId xmlns:a16="http://schemas.microsoft.com/office/drawing/2014/main" id="{66C10134-47CC-1647-AC85-EBE8BFFC9281}"/>
              </a:ext>
            </a:extLst>
          </p:cNvPr>
          <p:cNvSpPr/>
          <p:nvPr/>
        </p:nvSpPr>
        <p:spPr>
          <a:xfrm>
            <a:off x="3319042" y="3994742"/>
            <a:ext cx="1288968" cy="255510"/>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rgbClr val="FF0000"/>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dirty="0">
                <a:solidFill>
                  <a:schemeClr val="tx2"/>
                </a:solidFill>
                <a:latin typeface="Century Gothic" panose="020F0302020204030204"/>
              </a:rPr>
              <a:t>Public Sector Digital Services Core</a:t>
            </a:r>
          </a:p>
        </p:txBody>
      </p:sp>
      <p:sp>
        <p:nvSpPr>
          <p:cNvPr id="167" name="Freeform 7">
            <a:extLst>
              <a:ext uri="{FF2B5EF4-FFF2-40B4-BE49-F238E27FC236}">
                <a16:creationId xmlns:a16="http://schemas.microsoft.com/office/drawing/2014/main" id="{38026A6F-9A3D-7B4A-A985-49D01111D6BC}"/>
              </a:ext>
            </a:extLst>
          </p:cNvPr>
          <p:cNvSpPr/>
          <p:nvPr/>
        </p:nvSpPr>
        <p:spPr>
          <a:xfrm>
            <a:off x="3311199" y="4297963"/>
            <a:ext cx="1288968" cy="255510"/>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dirty="0">
                <a:solidFill>
                  <a:schemeClr val="tx2"/>
                </a:solidFill>
                <a:latin typeface="Century Gothic" panose="020F0302020204030204"/>
              </a:rPr>
              <a:t>Universal Request</a:t>
            </a:r>
          </a:p>
        </p:txBody>
      </p:sp>
      <p:sp>
        <p:nvSpPr>
          <p:cNvPr id="168" name="Freeform 5">
            <a:extLst>
              <a:ext uri="{FF2B5EF4-FFF2-40B4-BE49-F238E27FC236}">
                <a16:creationId xmlns:a16="http://schemas.microsoft.com/office/drawing/2014/main" id="{54B5E80B-3A7C-7C41-A2FF-E44ABC433F32}"/>
              </a:ext>
            </a:extLst>
          </p:cNvPr>
          <p:cNvSpPr/>
          <p:nvPr/>
        </p:nvSpPr>
        <p:spPr>
          <a:xfrm>
            <a:off x="4692600" y="1305795"/>
            <a:ext cx="1301389" cy="246824"/>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dirty="0">
                <a:solidFill>
                  <a:schemeClr val="tx2"/>
                </a:solidFill>
                <a:latin typeface="Century Gothic" panose="020F0302020204030204"/>
              </a:rPr>
              <a:t>Outsourced Customer Service</a:t>
            </a:r>
          </a:p>
        </p:txBody>
      </p:sp>
      <p:sp>
        <p:nvSpPr>
          <p:cNvPr id="170" name="Freeform 5">
            <a:extLst>
              <a:ext uri="{FF2B5EF4-FFF2-40B4-BE49-F238E27FC236}">
                <a16:creationId xmlns:a16="http://schemas.microsoft.com/office/drawing/2014/main" id="{E4CB0A3D-AD83-2E47-9055-A9DE031FF93B}"/>
              </a:ext>
            </a:extLst>
          </p:cNvPr>
          <p:cNvSpPr/>
          <p:nvPr/>
        </p:nvSpPr>
        <p:spPr>
          <a:xfrm>
            <a:off x="4690576" y="1628961"/>
            <a:ext cx="1282107" cy="241267"/>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dirty="0">
                <a:solidFill>
                  <a:schemeClr val="tx2"/>
                </a:solidFill>
                <a:latin typeface="Century Gothic" panose="020F0302020204030204"/>
              </a:rPr>
              <a:t>Proactive Customer Service Operations</a:t>
            </a:r>
          </a:p>
        </p:txBody>
      </p:sp>
      <p:sp>
        <p:nvSpPr>
          <p:cNvPr id="171" name="Freeform 5">
            <a:extLst>
              <a:ext uri="{FF2B5EF4-FFF2-40B4-BE49-F238E27FC236}">
                <a16:creationId xmlns:a16="http://schemas.microsoft.com/office/drawing/2014/main" id="{2E47A8EB-A372-9943-8C1C-7BAE4AC905E6}"/>
              </a:ext>
            </a:extLst>
          </p:cNvPr>
          <p:cNvSpPr/>
          <p:nvPr/>
        </p:nvSpPr>
        <p:spPr>
          <a:xfrm>
            <a:off x="4683715" y="1943361"/>
            <a:ext cx="1310274" cy="286836"/>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dirty="0">
                <a:solidFill>
                  <a:schemeClr val="tx2"/>
                </a:solidFill>
                <a:latin typeface="Century Gothic" panose="020F0302020204030204"/>
              </a:rPr>
              <a:t>Continual Improvement Management</a:t>
            </a:r>
          </a:p>
        </p:txBody>
      </p:sp>
      <p:sp>
        <p:nvSpPr>
          <p:cNvPr id="173" name="Freeform 5">
            <a:extLst>
              <a:ext uri="{FF2B5EF4-FFF2-40B4-BE49-F238E27FC236}">
                <a16:creationId xmlns:a16="http://schemas.microsoft.com/office/drawing/2014/main" id="{4890A4B7-9886-3042-8117-104AF3EC6526}"/>
              </a:ext>
            </a:extLst>
          </p:cNvPr>
          <p:cNvSpPr/>
          <p:nvPr/>
        </p:nvSpPr>
        <p:spPr>
          <a:xfrm>
            <a:off x="4685740" y="2281064"/>
            <a:ext cx="1308249" cy="23832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dirty="0">
                <a:solidFill>
                  <a:schemeClr val="tx2"/>
                </a:solidFill>
                <a:latin typeface="Century Gothic" panose="020F0302020204030204"/>
              </a:rPr>
              <a:t>Vendor Manager Workspace</a:t>
            </a:r>
          </a:p>
        </p:txBody>
      </p:sp>
      <p:sp>
        <p:nvSpPr>
          <p:cNvPr id="174" name="Freeform 5">
            <a:extLst>
              <a:ext uri="{FF2B5EF4-FFF2-40B4-BE49-F238E27FC236}">
                <a16:creationId xmlns:a16="http://schemas.microsoft.com/office/drawing/2014/main" id="{12D67B88-B391-EE44-B2E9-3A7AF82D0095}"/>
              </a:ext>
            </a:extLst>
          </p:cNvPr>
          <p:cNvSpPr/>
          <p:nvPr/>
        </p:nvSpPr>
        <p:spPr>
          <a:xfrm>
            <a:off x="4692601" y="2578454"/>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dirty="0">
                <a:solidFill>
                  <a:schemeClr val="tx2"/>
                </a:solidFill>
                <a:latin typeface="Century Gothic" panose="020F0302020204030204"/>
              </a:rPr>
              <a:t>Mobile Publishing</a:t>
            </a:r>
          </a:p>
        </p:txBody>
      </p:sp>
      <p:sp>
        <p:nvSpPr>
          <p:cNvPr id="175" name="Freeform 5">
            <a:extLst>
              <a:ext uri="{FF2B5EF4-FFF2-40B4-BE49-F238E27FC236}">
                <a16:creationId xmlns:a16="http://schemas.microsoft.com/office/drawing/2014/main" id="{7D929782-F9E2-5F4D-A010-A7FE8A83859D}"/>
              </a:ext>
            </a:extLst>
          </p:cNvPr>
          <p:cNvSpPr/>
          <p:nvPr/>
        </p:nvSpPr>
        <p:spPr>
          <a:xfrm>
            <a:off x="4690576" y="2809192"/>
            <a:ext cx="1288968" cy="23832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dirty="0">
                <a:solidFill>
                  <a:schemeClr val="tx2"/>
                </a:solidFill>
                <a:latin typeface="Century Gothic" panose="020F0302020204030204"/>
              </a:rPr>
              <a:t>DevOps Change Velocity</a:t>
            </a:r>
          </a:p>
        </p:txBody>
      </p:sp>
      <p:sp>
        <p:nvSpPr>
          <p:cNvPr id="177" name="Freeform 5">
            <a:extLst>
              <a:ext uri="{FF2B5EF4-FFF2-40B4-BE49-F238E27FC236}">
                <a16:creationId xmlns:a16="http://schemas.microsoft.com/office/drawing/2014/main" id="{1E7B792C-2DFB-CB45-943D-069B73923F3C}"/>
              </a:ext>
            </a:extLst>
          </p:cNvPr>
          <p:cNvSpPr/>
          <p:nvPr/>
        </p:nvSpPr>
        <p:spPr>
          <a:xfrm>
            <a:off x="4683715" y="3083272"/>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rgbClr val="FFC000"/>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dirty="0">
                <a:solidFill>
                  <a:schemeClr val="tx2"/>
                </a:solidFill>
                <a:latin typeface="Century Gothic" panose="020F0302020204030204"/>
              </a:rPr>
              <a:t>App Engine Studio</a:t>
            </a:r>
          </a:p>
        </p:txBody>
      </p:sp>
      <p:sp>
        <p:nvSpPr>
          <p:cNvPr id="178" name="Freeform 5">
            <a:extLst>
              <a:ext uri="{FF2B5EF4-FFF2-40B4-BE49-F238E27FC236}">
                <a16:creationId xmlns:a16="http://schemas.microsoft.com/office/drawing/2014/main" id="{B8E19268-B3B9-3840-BC8B-430833B83A1A}"/>
              </a:ext>
            </a:extLst>
          </p:cNvPr>
          <p:cNvSpPr/>
          <p:nvPr/>
        </p:nvSpPr>
        <p:spPr>
          <a:xfrm>
            <a:off x="4683715" y="3316032"/>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rgbClr val="FF0000"/>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dirty="0">
                <a:solidFill>
                  <a:schemeClr val="tx2"/>
                </a:solidFill>
                <a:latin typeface="Century Gothic" panose="020F0302020204030204"/>
              </a:rPr>
              <a:t>Performance Analytics</a:t>
            </a:r>
          </a:p>
        </p:txBody>
      </p:sp>
      <p:sp>
        <p:nvSpPr>
          <p:cNvPr id="179" name="Freeform 5">
            <a:extLst>
              <a:ext uri="{FF2B5EF4-FFF2-40B4-BE49-F238E27FC236}">
                <a16:creationId xmlns:a16="http://schemas.microsoft.com/office/drawing/2014/main" id="{4FB508DF-D43E-BC43-9417-BD41BB48D282}"/>
              </a:ext>
            </a:extLst>
          </p:cNvPr>
          <p:cNvSpPr/>
          <p:nvPr/>
        </p:nvSpPr>
        <p:spPr>
          <a:xfrm>
            <a:off x="4690576" y="3526728"/>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dirty="0">
                <a:solidFill>
                  <a:schemeClr val="tx2"/>
                </a:solidFill>
                <a:latin typeface="Century Gothic" panose="020F0302020204030204"/>
              </a:rPr>
              <a:t>Predictive Intelligence</a:t>
            </a:r>
          </a:p>
        </p:txBody>
      </p:sp>
      <p:sp>
        <p:nvSpPr>
          <p:cNvPr id="180" name="Freeform 5">
            <a:extLst>
              <a:ext uri="{FF2B5EF4-FFF2-40B4-BE49-F238E27FC236}">
                <a16:creationId xmlns:a16="http://schemas.microsoft.com/office/drawing/2014/main" id="{B9A4CAC1-4243-1A49-8BAE-5A8CE7888DD2}"/>
              </a:ext>
            </a:extLst>
          </p:cNvPr>
          <p:cNvSpPr/>
          <p:nvPr/>
        </p:nvSpPr>
        <p:spPr>
          <a:xfrm>
            <a:off x="4675613" y="3753398"/>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rgbClr val="FF0000"/>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dirty="0">
                <a:solidFill>
                  <a:schemeClr val="tx2"/>
                </a:solidFill>
                <a:latin typeface="Century Gothic" panose="020F0302020204030204"/>
              </a:rPr>
              <a:t>Virtual Agent</a:t>
            </a:r>
          </a:p>
        </p:txBody>
      </p:sp>
      <p:sp>
        <p:nvSpPr>
          <p:cNvPr id="186" name="Freeform 7">
            <a:extLst>
              <a:ext uri="{FF2B5EF4-FFF2-40B4-BE49-F238E27FC236}">
                <a16:creationId xmlns:a16="http://schemas.microsoft.com/office/drawing/2014/main" id="{82E36B8C-879B-5D41-985F-0D102F119E55}"/>
              </a:ext>
            </a:extLst>
          </p:cNvPr>
          <p:cNvSpPr/>
          <p:nvPr/>
        </p:nvSpPr>
        <p:spPr>
          <a:xfrm>
            <a:off x="4690576" y="3999743"/>
            <a:ext cx="1274005" cy="551752"/>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rgbClr val="FFFF00"/>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dirty="0">
                <a:solidFill>
                  <a:schemeClr val="tx2"/>
                </a:solidFill>
                <a:latin typeface="Century Gothic" panose="020F0302020204030204"/>
              </a:rPr>
              <a:t>2,000/400</a:t>
            </a:r>
          </a:p>
          <a:p>
            <a:pPr algn="ctr" defTabSz="310865">
              <a:lnSpc>
                <a:spcPct val="90000"/>
              </a:lnSpc>
              <a:spcBef>
                <a:spcPct val="0"/>
              </a:spcBef>
              <a:spcAft>
                <a:spcPct val="35000"/>
              </a:spcAft>
              <a:buSzPct val="50000"/>
            </a:pPr>
            <a:r>
              <a:rPr lang="en-US" sz="800" b="1" dirty="0">
                <a:solidFill>
                  <a:schemeClr val="tx2"/>
                </a:solidFill>
                <a:latin typeface="Century Gothic" panose="020F0302020204030204"/>
              </a:rPr>
              <a:t>Portal Visits per month (per fulfiller/unrestricted user</a:t>
            </a:r>
          </a:p>
        </p:txBody>
      </p:sp>
      <p:sp>
        <p:nvSpPr>
          <p:cNvPr id="188" name="Freeform 7">
            <a:extLst>
              <a:ext uri="{FF2B5EF4-FFF2-40B4-BE49-F238E27FC236}">
                <a16:creationId xmlns:a16="http://schemas.microsoft.com/office/drawing/2014/main" id="{296A4CC9-452D-7D4D-8F19-053EF96E55D9}"/>
              </a:ext>
            </a:extLst>
          </p:cNvPr>
          <p:cNvSpPr/>
          <p:nvPr/>
        </p:nvSpPr>
        <p:spPr>
          <a:xfrm>
            <a:off x="4683094" y="4606523"/>
            <a:ext cx="1274005" cy="421177"/>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rgbClr val="FFFF00"/>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dirty="0">
                <a:solidFill>
                  <a:schemeClr val="tx2"/>
                </a:solidFill>
                <a:latin typeface="Century Gothic" panose="020F0302020204030204"/>
              </a:rPr>
              <a:t>100</a:t>
            </a:r>
          </a:p>
          <a:p>
            <a:pPr algn="ctr" defTabSz="310865">
              <a:lnSpc>
                <a:spcPct val="90000"/>
              </a:lnSpc>
              <a:spcBef>
                <a:spcPct val="0"/>
              </a:spcBef>
              <a:spcAft>
                <a:spcPct val="35000"/>
              </a:spcAft>
              <a:buSzPct val="50000"/>
            </a:pPr>
            <a:r>
              <a:rPr lang="en-US" sz="800" b="1" dirty="0">
                <a:solidFill>
                  <a:schemeClr val="tx2"/>
                </a:solidFill>
                <a:latin typeface="Century Gothic" panose="020F0302020204030204"/>
              </a:rPr>
              <a:t>App Engine Custom Tables</a:t>
            </a:r>
          </a:p>
        </p:txBody>
      </p:sp>
      <p:sp>
        <p:nvSpPr>
          <p:cNvPr id="189" name="Freeform 7">
            <a:extLst>
              <a:ext uri="{FF2B5EF4-FFF2-40B4-BE49-F238E27FC236}">
                <a16:creationId xmlns:a16="http://schemas.microsoft.com/office/drawing/2014/main" id="{A2381241-075A-2640-89AA-17A9FD6F2160}"/>
              </a:ext>
            </a:extLst>
          </p:cNvPr>
          <p:cNvSpPr/>
          <p:nvPr/>
        </p:nvSpPr>
        <p:spPr>
          <a:xfrm>
            <a:off x="6080325" y="1672849"/>
            <a:ext cx="1274005" cy="551752"/>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dirty="0">
                <a:solidFill>
                  <a:schemeClr val="tx2"/>
                </a:solidFill>
                <a:latin typeface="Century Gothic" panose="020F0302020204030204"/>
              </a:rPr>
              <a:t>2,000/400</a:t>
            </a:r>
          </a:p>
          <a:p>
            <a:pPr algn="ctr" defTabSz="310865">
              <a:lnSpc>
                <a:spcPct val="90000"/>
              </a:lnSpc>
              <a:spcBef>
                <a:spcPct val="0"/>
              </a:spcBef>
              <a:spcAft>
                <a:spcPct val="35000"/>
              </a:spcAft>
              <a:buSzPct val="50000"/>
            </a:pPr>
            <a:r>
              <a:rPr lang="en-US" sz="800" b="1" dirty="0">
                <a:solidFill>
                  <a:schemeClr val="tx2"/>
                </a:solidFill>
                <a:latin typeface="Century Gothic" panose="020F0302020204030204"/>
              </a:rPr>
              <a:t>Portal Visits per month (per fulfiller/unrestricted user</a:t>
            </a:r>
          </a:p>
        </p:txBody>
      </p:sp>
      <p:sp>
        <p:nvSpPr>
          <p:cNvPr id="190" name="Freeform 7">
            <a:extLst>
              <a:ext uri="{FF2B5EF4-FFF2-40B4-BE49-F238E27FC236}">
                <a16:creationId xmlns:a16="http://schemas.microsoft.com/office/drawing/2014/main" id="{BE6BAA1F-87D3-FE4B-8E49-25EFCC35BF2A}"/>
              </a:ext>
            </a:extLst>
          </p:cNvPr>
          <p:cNvSpPr/>
          <p:nvPr/>
        </p:nvSpPr>
        <p:spPr>
          <a:xfrm>
            <a:off x="6072843" y="2279629"/>
            <a:ext cx="1274005" cy="421177"/>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dirty="0">
                <a:solidFill>
                  <a:schemeClr val="tx2"/>
                </a:solidFill>
                <a:latin typeface="Century Gothic" panose="020F0302020204030204"/>
              </a:rPr>
              <a:t>1,000</a:t>
            </a:r>
          </a:p>
          <a:p>
            <a:pPr algn="ctr" defTabSz="310865">
              <a:lnSpc>
                <a:spcPct val="90000"/>
              </a:lnSpc>
              <a:spcBef>
                <a:spcPct val="0"/>
              </a:spcBef>
              <a:spcAft>
                <a:spcPct val="35000"/>
              </a:spcAft>
              <a:buSzPct val="50000"/>
            </a:pPr>
            <a:r>
              <a:rPr lang="en-US" sz="800" b="1" dirty="0">
                <a:solidFill>
                  <a:schemeClr val="tx2"/>
                </a:solidFill>
                <a:latin typeface="Century Gothic" panose="020F0302020204030204"/>
              </a:rPr>
              <a:t>App Engine Custom Tables</a:t>
            </a:r>
          </a:p>
        </p:txBody>
      </p:sp>
      <p:sp>
        <p:nvSpPr>
          <p:cNvPr id="191" name="Freeform 7">
            <a:extLst>
              <a:ext uri="{FF2B5EF4-FFF2-40B4-BE49-F238E27FC236}">
                <a16:creationId xmlns:a16="http://schemas.microsoft.com/office/drawing/2014/main" id="{4D3E539F-3C1F-D848-84E3-D0861BF73F52}"/>
              </a:ext>
            </a:extLst>
          </p:cNvPr>
          <p:cNvSpPr/>
          <p:nvPr/>
        </p:nvSpPr>
        <p:spPr>
          <a:xfrm>
            <a:off x="3341487" y="4594378"/>
            <a:ext cx="1274005" cy="551752"/>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dirty="0">
                <a:solidFill>
                  <a:schemeClr val="tx2"/>
                </a:solidFill>
                <a:latin typeface="Century Gothic" panose="020F0302020204030204"/>
              </a:rPr>
              <a:t>1,000/200</a:t>
            </a:r>
          </a:p>
          <a:p>
            <a:pPr algn="ctr" defTabSz="310865">
              <a:lnSpc>
                <a:spcPct val="90000"/>
              </a:lnSpc>
              <a:spcBef>
                <a:spcPct val="0"/>
              </a:spcBef>
              <a:spcAft>
                <a:spcPct val="35000"/>
              </a:spcAft>
              <a:buSzPct val="50000"/>
            </a:pPr>
            <a:r>
              <a:rPr lang="en-US" sz="800" b="1" dirty="0">
                <a:solidFill>
                  <a:schemeClr val="tx2"/>
                </a:solidFill>
                <a:latin typeface="Century Gothic" panose="020F0302020204030204"/>
              </a:rPr>
              <a:t>Portal Visits per month (per fulfiller/unrestricted user</a:t>
            </a:r>
          </a:p>
        </p:txBody>
      </p:sp>
      <p:sp>
        <p:nvSpPr>
          <p:cNvPr id="192" name="Freeform 7">
            <a:extLst>
              <a:ext uri="{FF2B5EF4-FFF2-40B4-BE49-F238E27FC236}">
                <a16:creationId xmlns:a16="http://schemas.microsoft.com/office/drawing/2014/main" id="{9A7339DE-164A-284D-974A-1852FDCCFB4D}"/>
              </a:ext>
            </a:extLst>
          </p:cNvPr>
          <p:cNvSpPr/>
          <p:nvPr/>
        </p:nvSpPr>
        <p:spPr>
          <a:xfrm>
            <a:off x="3334005" y="5201158"/>
            <a:ext cx="1274005" cy="421177"/>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dirty="0">
                <a:solidFill>
                  <a:schemeClr val="tx2"/>
                </a:solidFill>
                <a:latin typeface="Century Gothic" panose="020F0302020204030204"/>
              </a:rPr>
              <a:t>25</a:t>
            </a:r>
          </a:p>
          <a:p>
            <a:pPr algn="ctr" defTabSz="310865">
              <a:lnSpc>
                <a:spcPct val="90000"/>
              </a:lnSpc>
              <a:spcBef>
                <a:spcPct val="0"/>
              </a:spcBef>
              <a:spcAft>
                <a:spcPct val="35000"/>
              </a:spcAft>
              <a:buSzPct val="50000"/>
            </a:pPr>
            <a:r>
              <a:rPr lang="en-US" sz="800" b="1" dirty="0">
                <a:solidFill>
                  <a:schemeClr val="tx2"/>
                </a:solidFill>
                <a:latin typeface="Century Gothic" panose="020F0302020204030204"/>
              </a:rPr>
              <a:t>App Engine Custom Tables</a:t>
            </a:r>
          </a:p>
        </p:txBody>
      </p:sp>
      <p:sp>
        <p:nvSpPr>
          <p:cNvPr id="195" name="Freeform 5">
            <a:extLst>
              <a:ext uri="{FF2B5EF4-FFF2-40B4-BE49-F238E27FC236}">
                <a16:creationId xmlns:a16="http://schemas.microsoft.com/office/drawing/2014/main" id="{C4F5F225-CEAD-0444-8D40-21D384A43C03}"/>
              </a:ext>
            </a:extLst>
          </p:cNvPr>
          <p:cNvSpPr/>
          <p:nvPr/>
        </p:nvSpPr>
        <p:spPr>
          <a:xfrm>
            <a:off x="7677193" y="1377034"/>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dirty="0">
                <a:solidFill>
                  <a:schemeClr val="tx2"/>
                </a:solidFill>
                <a:latin typeface="Century Gothic" panose="020F0302020204030204"/>
              </a:rPr>
              <a:t>Mobile</a:t>
            </a:r>
          </a:p>
        </p:txBody>
      </p:sp>
      <p:sp>
        <p:nvSpPr>
          <p:cNvPr id="200" name="Freeform 5">
            <a:extLst>
              <a:ext uri="{FF2B5EF4-FFF2-40B4-BE49-F238E27FC236}">
                <a16:creationId xmlns:a16="http://schemas.microsoft.com/office/drawing/2014/main" id="{33A90E7E-6AA6-2F42-9160-3566225EF77E}"/>
              </a:ext>
            </a:extLst>
          </p:cNvPr>
          <p:cNvSpPr/>
          <p:nvPr/>
        </p:nvSpPr>
        <p:spPr>
          <a:xfrm>
            <a:off x="7684293" y="1583235"/>
            <a:ext cx="1281868" cy="354997"/>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rgbClr val="FF0000"/>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dirty="0">
                <a:solidFill>
                  <a:schemeClr val="tx2"/>
                </a:solidFill>
                <a:latin typeface="Century Gothic" panose="020F0302020204030204"/>
              </a:rPr>
              <a:t>Government Service Management (GSM) Portal</a:t>
            </a:r>
          </a:p>
        </p:txBody>
      </p:sp>
      <p:sp>
        <p:nvSpPr>
          <p:cNvPr id="201" name="Freeform 5">
            <a:extLst>
              <a:ext uri="{FF2B5EF4-FFF2-40B4-BE49-F238E27FC236}">
                <a16:creationId xmlns:a16="http://schemas.microsoft.com/office/drawing/2014/main" id="{13044A7E-5E30-6440-8EBA-025918B3FE69}"/>
              </a:ext>
            </a:extLst>
          </p:cNvPr>
          <p:cNvSpPr/>
          <p:nvPr/>
        </p:nvSpPr>
        <p:spPr>
          <a:xfrm>
            <a:off x="7677429" y="1951861"/>
            <a:ext cx="1281868" cy="216096"/>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rgbClr val="FF0000"/>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dirty="0">
                <a:solidFill>
                  <a:schemeClr val="tx2"/>
                </a:solidFill>
                <a:latin typeface="Century Gothic" panose="020F0302020204030204"/>
              </a:rPr>
              <a:t>Workspaces</a:t>
            </a:r>
          </a:p>
        </p:txBody>
      </p:sp>
      <p:sp>
        <p:nvSpPr>
          <p:cNvPr id="202" name="Freeform 5">
            <a:extLst>
              <a:ext uri="{FF2B5EF4-FFF2-40B4-BE49-F238E27FC236}">
                <a16:creationId xmlns:a16="http://schemas.microsoft.com/office/drawing/2014/main" id="{1A31BC0D-B750-8D4B-9968-389602DD04F3}"/>
              </a:ext>
            </a:extLst>
          </p:cNvPr>
          <p:cNvSpPr/>
          <p:nvPr/>
        </p:nvSpPr>
        <p:spPr>
          <a:xfrm>
            <a:off x="7674981" y="2189768"/>
            <a:ext cx="1308068" cy="203992"/>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dirty="0">
                <a:solidFill>
                  <a:schemeClr val="tx2"/>
                </a:solidFill>
                <a:latin typeface="Century Gothic" panose="020F0302020204030204"/>
              </a:rPr>
              <a:t>Web Services (API)</a:t>
            </a:r>
          </a:p>
        </p:txBody>
      </p:sp>
      <p:sp>
        <p:nvSpPr>
          <p:cNvPr id="204" name="Freeform 5">
            <a:extLst>
              <a:ext uri="{FF2B5EF4-FFF2-40B4-BE49-F238E27FC236}">
                <a16:creationId xmlns:a16="http://schemas.microsoft.com/office/drawing/2014/main" id="{2A7F64DC-01EA-BD44-928C-B25A46360574}"/>
              </a:ext>
            </a:extLst>
          </p:cNvPr>
          <p:cNvSpPr/>
          <p:nvPr/>
        </p:nvSpPr>
        <p:spPr>
          <a:xfrm>
            <a:off x="7673307" y="3154671"/>
            <a:ext cx="1286411" cy="232400"/>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rgbClr val="FF0000"/>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dirty="0">
                <a:solidFill>
                  <a:schemeClr val="tx2"/>
                </a:solidFill>
                <a:latin typeface="Century Gothic" panose="020F0302020204030204"/>
              </a:rPr>
              <a:t>Knowledge Management</a:t>
            </a:r>
          </a:p>
        </p:txBody>
      </p:sp>
      <p:sp>
        <p:nvSpPr>
          <p:cNvPr id="205" name="Freeform 5">
            <a:extLst>
              <a:ext uri="{FF2B5EF4-FFF2-40B4-BE49-F238E27FC236}">
                <a16:creationId xmlns:a16="http://schemas.microsoft.com/office/drawing/2014/main" id="{FFE9702D-0BEE-ED4A-BF15-B9C024EC487A}"/>
              </a:ext>
            </a:extLst>
          </p:cNvPr>
          <p:cNvSpPr/>
          <p:nvPr/>
        </p:nvSpPr>
        <p:spPr>
          <a:xfrm>
            <a:off x="7671171" y="2434502"/>
            <a:ext cx="1288547" cy="275220"/>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tx2"/>
          </a:solidFill>
          <a:ln>
            <a:solidFill>
              <a:schemeClr val="tx2"/>
            </a:solidFill>
          </a:ln>
        </p:spPr>
        <p:style>
          <a:lnRef idx="1">
            <a:schemeClr val="accent2"/>
          </a:lnRef>
          <a:fillRef idx="2">
            <a:schemeClr val="accent2"/>
          </a:fillRef>
          <a:effectRef idx="1">
            <a:schemeClr val="accent2"/>
          </a:effectRef>
          <a:fontRef idx="minor">
            <a:schemeClr val="dk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dirty="0">
                <a:solidFill>
                  <a:schemeClr val="accent1"/>
                </a:solidFill>
                <a:latin typeface="Century Gothic" panose="020F0302020204030204"/>
              </a:rPr>
              <a:t>Core Platform Capabilities</a:t>
            </a:r>
          </a:p>
        </p:txBody>
      </p:sp>
      <p:sp>
        <p:nvSpPr>
          <p:cNvPr id="207" name="Freeform 5">
            <a:extLst>
              <a:ext uri="{FF2B5EF4-FFF2-40B4-BE49-F238E27FC236}">
                <a16:creationId xmlns:a16="http://schemas.microsoft.com/office/drawing/2014/main" id="{95B2B619-9DB9-A04F-9A61-5A76BC54A9BE}"/>
              </a:ext>
            </a:extLst>
          </p:cNvPr>
          <p:cNvSpPr/>
          <p:nvPr/>
        </p:nvSpPr>
        <p:spPr>
          <a:xfrm>
            <a:off x="7670750" y="3431116"/>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rgbClr val="FF0000"/>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dirty="0">
                <a:solidFill>
                  <a:schemeClr val="tx2"/>
                </a:solidFill>
                <a:latin typeface="Century Gothic" panose="020F0302020204030204"/>
              </a:rPr>
              <a:t>Service Catalog</a:t>
            </a:r>
          </a:p>
        </p:txBody>
      </p:sp>
      <p:sp>
        <p:nvSpPr>
          <p:cNvPr id="208" name="Freeform 5">
            <a:extLst>
              <a:ext uri="{FF2B5EF4-FFF2-40B4-BE49-F238E27FC236}">
                <a16:creationId xmlns:a16="http://schemas.microsoft.com/office/drawing/2014/main" id="{A9699048-EA27-7740-9FD8-58D71323FB8E}"/>
              </a:ext>
            </a:extLst>
          </p:cNvPr>
          <p:cNvSpPr/>
          <p:nvPr/>
        </p:nvSpPr>
        <p:spPr>
          <a:xfrm>
            <a:off x="7680407" y="3656606"/>
            <a:ext cx="1279311" cy="239866"/>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rgbClr val="FF0000"/>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dirty="0">
                <a:solidFill>
                  <a:schemeClr val="tx2"/>
                </a:solidFill>
                <a:latin typeface="Century Gothic" panose="020F0302020204030204"/>
              </a:rPr>
              <a:t>Service Level Management (SLAs)</a:t>
            </a:r>
          </a:p>
        </p:txBody>
      </p:sp>
      <p:sp>
        <p:nvSpPr>
          <p:cNvPr id="210" name="Freeform 5">
            <a:extLst>
              <a:ext uri="{FF2B5EF4-FFF2-40B4-BE49-F238E27FC236}">
                <a16:creationId xmlns:a16="http://schemas.microsoft.com/office/drawing/2014/main" id="{9DE526BA-A8B5-9D47-B7EC-93CB4786BE9F}"/>
              </a:ext>
            </a:extLst>
          </p:cNvPr>
          <p:cNvSpPr/>
          <p:nvPr/>
        </p:nvSpPr>
        <p:spPr>
          <a:xfrm>
            <a:off x="7670750" y="3953582"/>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rgbClr val="FF0000"/>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dirty="0">
                <a:solidFill>
                  <a:schemeClr val="tx2"/>
                </a:solidFill>
                <a:latin typeface="Century Gothic" panose="020F0302020204030204"/>
              </a:rPr>
              <a:t>Notifications</a:t>
            </a:r>
          </a:p>
        </p:txBody>
      </p:sp>
      <p:sp>
        <p:nvSpPr>
          <p:cNvPr id="211" name="Freeform 5">
            <a:extLst>
              <a:ext uri="{FF2B5EF4-FFF2-40B4-BE49-F238E27FC236}">
                <a16:creationId xmlns:a16="http://schemas.microsoft.com/office/drawing/2014/main" id="{E2AEA195-DF5F-B641-AA05-F6F6672C9486}"/>
              </a:ext>
            </a:extLst>
          </p:cNvPr>
          <p:cNvSpPr/>
          <p:nvPr/>
        </p:nvSpPr>
        <p:spPr>
          <a:xfrm>
            <a:off x="7661095" y="2748739"/>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dirty="0">
                <a:solidFill>
                  <a:schemeClr val="tx2"/>
                </a:solidFill>
                <a:latin typeface="Century Gothic" panose="020F0302020204030204"/>
              </a:rPr>
              <a:t>CMDB</a:t>
            </a:r>
          </a:p>
        </p:txBody>
      </p:sp>
      <p:sp>
        <p:nvSpPr>
          <p:cNvPr id="212" name="Freeform 5">
            <a:extLst>
              <a:ext uri="{FF2B5EF4-FFF2-40B4-BE49-F238E27FC236}">
                <a16:creationId xmlns:a16="http://schemas.microsoft.com/office/drawing/2014/main" id="{E55BD0AD-E062-2742-8BEF-AB803FA5229B}"/>
              </a:ext>
            </a:extLst>
          </p:cNvPr>
          <p:cNvSpPr/>
          <p:nvPr/>
        </p:nvSpPr>
        <p:spPr>
          <a:xfrm>
            <a:off x="7671095" y="2947798"/>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dirty="0">
                <a:solidFill>
                  <a:schemeClr val="tx2"/>
                </a:solidFill>
                <a:latin typeface="Century Gothic" panose="020F0302020204030204"/>
              </a:rPr>
              <a:t>CSDM</a:t>
            </a:r>
          </a:p>
        </p:txBody>
      </p:sp>
      <p:sp>
        <p:nvSpPr>
          <p:cNvPr id="213" name="Freeform 5">
            <a:extLst>
              <a:ext uri="{FF2B5EF4-FFF2-40B4-BE49-F238E27FC236}">
                <a16:creationId xmlns:a16="http://schemas.microsoft.com/office/drawing/2014/main" id="{5DAECF85-ACD4-E849-8065-DD47D5A4B835}"/>
              </a:ext>
            </a:extLst>
          </p:cNvPr>
          <p:cNvSpPr/>
          <p:nvPr/>
        </p:nvSpPr>
        <p:spPr>
          <a:xfrm>
            <a:off x="7673683" y="4180372"/>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rgbClr val="FF0000"/>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dirty="0">
                <a:solidFill>
                  <a:schemeClr val="tx2"/>
                </a:solidFill>
                <a:latin typeface="Century Gothic" panose="020F0302020204030204"/>
              </a:rPr>
              <a:t>Reporting</a:t>
            </a:r>
          </a:p>
        </p:txBody>
      </p:sp>
      <p:sp>
        <p:nvSpPr>
          <p:cNvPr id="214" name="Freeform 5">
            <a:extLst>
              <a:ext uri="{FF2B5EF4-FFF2-40B4-BE49-F238E27FC236}">
                <a16:creationId xmlns:a16="http://schemas.microsoft.com/office/drawing/2014/main" id="{75B5C51C-36A8-0F46-AC3A-4DA9F8121642}"/>
              </a:ext>
            </a:extLst>
          </p:cNvPr>
          <p:cNvSpPr/>
          <p:nvPr/>
        </p:nvSpPr>
        <p:spPr>
          <a:xfrm>
            <a:off x="7677634" y="4407162"/>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rgbClr val="FF0000"/>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dirty="0">
                <a:solidFill>
                  <a:schemeClr val="tx2"/>
                </a:solidFill>
                <a:latin typeface="Century Gothic" panose="020F0302020204030204"/>
              </a:rPr>
              <a:t>Surveys &amp; Assessments</a:t>
            </a:r>
          </a:p>
        </p:txBody>
      </p:sp>
      <p:sp>
        <p:nvSpPr>
          <p:cNvPr id="226" name="Freeform 5">
            <a:extLst>
              <a:ext uri="{FF2B5EF4-FFF2-40B4-BE49-F238E27FC236}">
                <a16:creationId xmlns:a16="http://schemas.microsoft.com/office/drawing/2014/main" id="{D2468C68-F7A0-224D-ADD1-73CD50A1760B}"/>
              </a:ext>
            </a:extLst>
          </p:cNvPr>
          <p:cNvSpPr/>
          <p:nvPr/>
        </p:nvSpPr>
        <p:spPr>
          <a:xfrm>
            <a:off x="7661095" y="5148370"/>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rgbClr val="FF0000"/>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dirty="0">
                <a:solidFill>
                  <a:schemeClr val="tx2"/>
                </a:solidFill>
                <a:latin typeface="Century Gothic" panose="020F0302020204030204"/>
              </a:rPr>
              <a:t>Authentication</a:t>
            </a:r>
          </a:p>
        </p:txBody>
      </p:sp>
      <p:sp>
        <p:nvSpPr>
          <p:cNvPr id="227" name="Freeform 5">
            <a:extLst>
              <a:ext uri="{FF2B5EF4-FFF2-40B4-BE49-F238E27FC236}">
                <a16:creationId xmlns:a16="http://schemas.microsoft.com/office/drawing/2014/main" id="{A96B3775-734C-CA40-9D66-A95944F99672}"/>
              </a:ext>
            </a:extLst>
          </p:cNvPr>
          <p:cNvSpPr/>
          <p:nvPr/>
        </p:nvSpPr>
        <p:spPr>
          <a:xfrm>
            <a:off x="7670750" y="5374154"/>
            <a:ext cx="1288968" cy="173691"/>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rgbClr val="FF0000"/>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dirty="0">
                <a:solidFill>
                  <a:schemeClr val="tx2"/>
                </a:solidFill>
                <a:latin typeface="Century Gothic" panose="020F0302020204030204"/>
              </a:rPr>
              <a:t>Instance Security Center</a:t>
            </a:r>
          </a:p>
        </p:txBody>
      </p:sp>
      <p:sp>
        <p:nvSpPr>
          <p:cNvPr id="228" name="Freeform 5">
            <a:extLst>
              <a:ext uri="{FF2B5EF4-FFF2-40B4-BE49-F238E27FC236}">
                <a16:creationId xmlns:a16="http://schemas.microsoft.com/office/drawing/2014/main" id="{6A3E8975-5B60-D742-A2D8-C00244CCE80E}"/>
              </a:ext>
            </a:extLst>
          </p:cNvPr>
          <p:cNvSpPr/>
          <p:nvPr/>
        </p:nvSpPr>
        <p:spPr>
          <a:xfrm>
            <a:off x="7684293" y="5599293"/>
            <a:ext cx="1288968" cy="232400"/>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rgbClr val="FF0000"/>
          </a:solidFill>
          <a:ln>
            <a:noFill/>
          </a:ln>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dirty="0">
                <a:solidFill>
                  <a:schemeClr val="tx2"/>
                </a:solidFill>
                <a:latin typeface="Century Gothic" panose="020F0302020204030204"/>
              </a:rPr>
              <a:t>Subscription Management</a:t>
            </a:r>
          </a:p>
        </p:txBody>
      </p:sp>
      <p:sp>
        <p:nvSpPr>
          <p:cNvPr id="229" name="Freeform 5">
            <a:extLst>
              <a:ext uri="{FF2B5EF4-FFF2-40B4-BE49-F238E27FC236}">
                <a16:creationId xmlns:a16="http://schemas.microsoft.com/office/drawing/2014/main" id="{998EC006-98D4-6343-9870-D063C6D9BE5E}"/>
              </a:ext>
            </a:extLst>
          </p:cNvPr>
          <p:cNvSpPr/>
          <p:nvPr/>
        </p:nvSpPr>
        <p:spPr>
          <a:xfrm>
            <a:off x="7670750" y="4847398"/>
            <a:ext cx="1288547" cy="275220"/>
          </a:xfrm>
          <a:custGeom>
            <a:avLst/>
            <a:gdLst>
              <a:gd name="connsiteX0" fmla="*/ 0 w 690837"/>
              <a:gd name="connsiteY0" fmla="*/ 27872 h 278720"/>
              <a:gd name="connsiteX1" fmla="*/ 27872 w 690837"/>
              <a:gd name="connsiteY1" fmla="*/ 0 h 278720"/>
              <a:gd name="connsiteX2" fmla="*/ 662965 w 690837"/>
              <a:gd name="connsiteY2" fmla="*/ 0 h 278720"/>
              <a:gd name="connsiteX3" fmla="*/ 690837 w 690837"/>
              <a:gd name="connsiteY3" fmla="*/ 27872 h 278720"/>
              <a:gd name="connsiteX4" fmla="*/ 690837 w 690837"/>
              <a:gd name="connsiteY4" fmla="*/ 250848 h 278720"/>
              <a:gd name="connsiteX5" fmla="*/ 662965 w 690837"/>
              <a:gd name="connsiteY5" fmla="*/ 278720 h 278720"/>
              <a:gd name="connsiteX6" fmla="*/ 27872 w 690837"/>
              <a:gd name="connsiteY6" fmla="*/ 278720 h 278720"/>
              <a:gd name="connsiteX7" fmla="*/ 0 w 690837"/>
              <a:gd name="connsiteY7" fmla="*/ 250848 h 278720"/>
              <a:gd name="connsiteX8" fmla="*/ 0 w 690837"/>
              <a:gd name="connsiteY8" fmla="*/ 27872 h 27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837" h="278720">
                <a:moveTo>
                  <a:pt x="0" y="27872"/>
                </a:moveTo>
                <a:cubicBezTo>
                  <a:pt x="0" y="12479"/>
                  <a:pt x="12479" y="0"/>
                  <a:pt x="27872" y="0"/>
                </a:cubicBezTo>
                <a:lnTo>
                  <a:pt x="662965" y="0"/>
                </a:lnTo>
                <a:cubicBezTo>
                  <a:pt x="678358" y="0"/>
                  <a:pt x="690837" y="12479"/>
                  <a:pt x="690837" y="27872"/>
                </a:cubicBezTo>
                <a:lnTo>
                  <a:pt x="690837" y="250848"/>
                </a:lnTo>
                <a:cubicBezTo>
                  <a:pt x="690837" y="266241"/>
                  <a:pt x="678358" y="278720"/>
                  <a:pt x="662965" y="278720"/>
                </a:cubicBezTo>
                <a:lnTo>
                  <a:pt x="27872" y="278720"/>
                </a:lnTo>
                <a:cubicBezTo>
                  <a:pt x="12479" y="278720"/>
                  <a:pt x="0" y="266241"/>
                  <a:pt x="0" y="250848"/>
                </a:cubicBezTo>
                <a:lnTo>
                  <a:pt x="0" y="27872"/>
                </a:lnTo>
                <a:close/>
              </a:path>
            </a:pathLst>
          </a:custGeom>
          <a:solidFill>
            <a:schemeClr val="tx2"/>
          </a:solidFill>
          <a:ln>
            <a:solidFill>
              <a:schemeClr val="tx2"/>
            </a:solidFill>
          </a:ln>
        </p:spPr>
        <p:style>
          <a:lnRef idx="1">
            <a:schemeClr val="accent2"/>
          </a:lnRef>
          <a:fillRef idx="2">
            <a:schemeClr val="accent2"/>
          </a:fillRef>
          <a:effectRef idx="1">
            <a:schemeClr val="accent2"/>
          </a:effectRef>
          <a:fontRef idx="minor">
            <a:schemeClr val="dk1"/>
          </a:fontRef>
        </p:style>
        <p:txBody>
          <a:bodyPr spcFirstLastPara="0" vert="horz" wrap="square" lIns="34369" tIns="29927" rIns="34369" bIns="29927" numCol="1" spcCol="1270" anchor="ctr" anchorCtr="0">
            <a:noAutofit/>
          </a:bodyPr>
          <a:lstStyle/>
          <a:p>
            <a:pPr algn="ctr" defTabSz="310865">
              <a:lnSpc>
                <a:spcPct val="90000"/>
              </a:lnSpc>
              <a:spcBef>
                <a:spcPct val="0"/>
              </a:spcBef>
              <a:spcAft>
                <a:spcPct val="35000"/>
              </a:spcAft>
              <a:buSzPct val="50000"/>
            </a:pPr>
            <a:r>
              <a:rPr lang="en-US" sz="800" b="1" dirty="0">
                <a:solidFill>
                  <a:schemeClr val="accent1"/>
                </a:solidFill>
                <a:latin typeface="Century Gothic" panose="020F0302020204030204"/>
              </a:rPr>
              <a:t>Platform Security &amp; Administration</a:t>
            </a:r>
          </a:p>
        </p:txBody>
      </p:sp>
    </p:spTree>
    <p:extLst>
      <p:ext uri="{BB962C8B-B14F-4D97-AF65-F5344CB8AC3E}">
        <p14:creationId xmlns:p14="http://schemas.microsoft.com/office/powerpoint/2010/main" val="253617696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4D70CAD6-27AB-CB45-B861-3CA38AE88C6A}"/>
              </a:ext>
            </a:extLst>
          </p:cNvPr>
          <p:cNvGraphicFramePr>
            <a:graphicFrameLocks noGrp="1"/>
          </p:cNvGraphicFramePr>
          <p:nvPr>
            <p:extLst>
              <p:ext uri="{D42A27DB-BD31-4B8C-83A1-F6EECF244321}">
                <p14:modId xmlns:p14="http://schemas.microsoft.com/office/powerpoint/2010/main" val="1360894400"/>
              </p:ext>
            </p:extLst>
          </p:nvPr>
        </p:nvGraphicFramePr>
        <p:xfrm>
          <a:off x="1699572" y="1659699"/>
          <a:ext cx="1763875" cy="1116927"/>
        </p:xfrm>
        <a:graphic>
          <a:graphicData uri="http://schemas.openxmlformats.org/drawingml/2006/table">
            <a:tbl>
              <a:tblPr firstRow="1" bandRow="1">
                <a:tableStyleId>{9D7B26C5-4107-4FEC-AEDC-1716B250A1EF}</a:tableStyleId>
              </a:tblPr>
              <a:tblGrid>
                <a:gridCol w="1763875">
                  <a:extLst>
                    <a:ext uri="{9D8B030D-6E8A-4147-A177-3AD203B41FA5}">
                      <a16:colId xmlns:a16="http://schemas.microsoft.com/office/drawing/2014/main" val="532902237"/>
                    </a:ext>
                  </a:extLst>
                </a:gridCol>
              </a:tblGrid>
              <a:tr h="11169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kern="1200" dirty="0">
                          <a:solidFill>
                            <a:schemeClr val="accent1"/>
                          </a:solidFill>
                          <a:effectLst/>
                          <a:latin typeface="+mn-lt"/>
                          <a:ea typeface="+mn-ea"/>
                          <a:cs typeface="+mn-cs"/>
                        </a:rPr>
                        <a:t>DEMO</a:t>
                      </a:r>
                    </a:p>
                    <a:p>
                      <a:endParaRPr lang="en-US" sz="1800" b="1" kern="1200" dirty="0">
                        <a:solidFill>
                          <a:schemeClr val="accent1"/>
                        </a:solidFill>
                        <a:effectLst/>
                        <a:latin typeface="+mn-lt"/>
                        <a:ea typeface="+mn-ea"/>
                        <a:cs typeface="+mn-cs"/>
                      </a:endParaRP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1892977"/>
                  </a:ext>
                </a:extLst>
              </a:tr>
            </a:tbl>
          </a:graphicData>
        </a:graphic>
      </p:graphicFrame>
    </p:spTree>
    <p:extLst>
      <p:ext uri="{BB962C8B-B14F-4D97-AF65-F5344CB8AC3E}">
        <p14:creationId xmlns:p14="http://schemas.microsoft.com/office/powerpoint/2010/main" val="128502184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D749A22-7E08-5C46-BBDD-F041023D514A}"/>
              </a:ext>
            </a:extLst>
          </p:cNvPr>
          <p:cNvSpPr txBox="1"/>
          <p:nvPr/>
        </p:nvSpPr>
        <p:spPr>
          <a:xfrm>
            <a:off x="7804234" y="1253634"/>
            <a:ext cx="0" cy="0"/>
          </a:xfrm>
          <a:prstGeom prst="rect">
            <a:avLst/>
          </a:prstGeom>
          <a:noFill/>
        </p:spPr>
        <p:txBody>
          <a:bodyPr wrap="none" rtlCol="0">
            <a:noAutofit/>
          </a:bodyPr>
          <a:lstStyle/>
          <a:p>
            <a:pPr>
              <a:spcBef>
                <a:spcPts val="300"/>
              </a:spcBef>
            </a:pPr>
            <a:endParaRPr lang="en-US" sz="1600" err="1">
              <a:solidFill>
                <a:schemeClr val="bg1"/>
              </a:solidFill>
            </a:endParaRPr>
          </a:p>
        </p:txBody>
      </p:sp>
      <p:sp>
        <p:nvSpPr>
          <p:cNvPr id="3" name="Title 2">
            <a:extLst>
              <a:ext uri="{FF2B5EF4-FFF2-40B4-BE49-F238E27FC236}">
                <a16:creationId xmlns:a16="http://schemas.microsoft.com/office/drawing/2014/main" id="{CF079425-F7B1-184D-9F98-101C6194937A}"/>
              </a:ext>
            </a:extLst>
          </p:cNvPr>
          <p:cNvSpPr>
            <a:spLocks noGrp="1"/>
          </p:cNvSpPr>
          <p:nvPr>
            <p:ph type="title"/>
          </p:nvPr>
        </p:nvSpPr>
        <p:spPr>
          <a:xfrm>
            <a:off x="152014" y="137590"/>
            <a:ext cx="11309301" cy="769441"/>
          </a:xfrm>
        </p:spPr>
        <p:txBody>
          <a:bodyPr/>
          <a:lstStyle/>
          <a:p>
            <a:r>
              <a:rPr lang="en-US" dirty="0"/>
              <a:t>Statement of Work (SOW ) Project Scoping Automation</a:t>
            </a:r>
          </a:p>
        </p:txBody>
      </p:sp>
      <p:sp>
        <p:nvSpPr>
          <p:cNvPr id="14" name="TextBox 13">
            <a:extLst>
              <a:ext uri="{FF2B5EF4-FFF2-40B4-BE49-F238E27FC236}">
                <a16:creationId xmlns:a16="http://schemas.microsoft.com/office/drawing/2014/main" id="{BAE0ECB6-FD14-FA43-8AF5-657B9091C0A9}"/>
              </a:ext>
            </a:extLst>
          </p:cNvPr>
          <p:cNvSpPr txBox="1"/>
          <p:nvPr/>
        </p:nvSpPr>
        <p:spPr>
          <a:xfrm>
            <a:off x="76928" y="634263"/>
            <a:ext cx="3322885" cy="461665"/>
          </a:xfrm>
          <a:prstGeom prst="rect">
            <a:avLst/>
          </a:prstGeom>
          <a:noFill/>
        </p:spPr>
        <p:txBody>
          <a:bodyPr wrap="square" rtlCol="0">
            <a:spAutoFit/>
          </a:bodyPr>
          <a:lstStyle/>
          <a:p>
            <a:pPr marL="0" marR="0" lvl="0" indent="0" algn="l" defTabSz="45676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entury Gothic" panose="020F0302020204030204"/>
                <a:ea typeface="+mn-ea"/>
                <a:cs typeface="+mn-cs"/>
              </a:rPr>
              <a:t>1 – ”Hello World”</a:t>
            </a:r>
          </a:p>
          <a:p>
            <a:pPr marR="0" lvl="0" algn="l" defTabSz="456766" rtl="0" eaLnBrk="1" fontAlgn="auto" latinLnBrk="0" hangingPunct="1">
              <a:lnSpc>
                <a:spcPct val="100000"/>
              </a:lnSpc>
              <a:spcBef>
                <a:spcPts val="0"/>
              </a:spcBef>
              <a:spcAft>
                <a:spcPts val="0"/>
              </a:spcAft>
              <a:buClrTx/>
              <a:buSzTx/>
              <a:tabLst/>
              <a:defRPr/>
            </a:pPr>
            <a:r>
              <a:rPr kumimoji="0" lang="en-US" sz="1000" b="1" i="1" u="none" strike="noStrike" kern="1200" cap="none" spc="0" normalizeH="0" baseline="0" noProof="0" dirty="0">
                <a:ln>
                  <a:noFill/>
                </a:ln>
                <a:solidFill>
                  <a:srgbClr val="FFFFFF"/>
                </a:solidFill>
                <a:effectLst/>
                <a:uLnTx/>
                <a:uFillTx/>
                <a:latin typeface="Century Gothic" panose="020F0302020204030204"/>
                <a:ea typeface="+mn-ea"/>
                <a:cs typeface="+mn-cs"/>
              </a:rPr>
              <a:t>Connect Excel Workbook with Python</a:t>
            </a:r>
          </a:p>
        </p:txBody>
      </p:sp>
      <p:cxnSp>
        <p:nvCxnSpPr>
          <p:cNvPr id="15" name="Straight Connector 14">
            <a:extLst>
              <a:ext uri="{FF2B5EF4-FFF2-40B4-BE49-F238E27FC236}">
                <a16:creationId xmlns:a16="http://schemas.microsoft.com/office/drawing/2014/main" id="{CEBD75E0-61A8-0F48-97E8-681FAB78BEC4}"/>
              </a:ext>
            </a:extLst>
          </p:cNvPr>
          <p:cNvCxnSpPr>
            <a:cxnSpLocks/>
          </p:cNvCxnSpPr>
          <p:nvPr/>
        </p:nvCxnSpPr>
        <p:spPr>
          <a:xfrm>
            <a:off x="252939" y="1157757"/>
            <a:ext cx="114713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FBDFBFC-4E4C-0641-B819-139C8068790A}"/>
              </a:ext>
            </a:extLst>
          </p:cNvPr>
          <p:cNvSpPr txBox="1"/>
          <p:nvPr/>
        </p:nvSpPr>
        <p:spPr>
          <a:xfrm>
            <a:off x="4763165" y="665177"/>
            <a:ext cx="3322885" cy="461665"/>
          </a:xfrm>
          <a:prstGeom prst="rect">
            <a:avLst/>
          </a:prstGeom>
          <a:noFill/>
        </p:spPr>
        <p:txBody>
          <a:bodyPr wrap="square" rtlCol="0">
            <a:spAutoFit/>
          </a:bodyPr>
          <a:lstStyle/>
          <a:p>
            <a:pPr marL="0" marR="0" lvl="0" indent="0" algn="l" defTabSz="456766" rtl="0" eaLnBrk="1" fontAlgn="auto" latinLnBrk="0" hangingPunct="1">
              <a:lnSpc>
                <a:spcPct val="100000"/>
              </a:lnSpc>
              <a:spcBef>
                <a:spcPts val="0"/>
              </a:spcBef>
              <a:spcAft>
                <a:spcPts val="0"/>
              </a:spcAft>
              <a:buClrTx/>
              <a:buSzTx/>
              <a:buFontTx/>
              <a:buNone/>
              <a:tabLst/>
              <a:defRPr/>
            </a:pPr>
            <a:r>
              <a:rPr lang="en-US" sz="1400" b="1" dirty="0">
                <a:solidFill>
                  <a:srgbClr val="FFFFFF"/>
                </a:solidFill>
                <a:latin typeface="Century Gothic" panose="020F0302020204030204"/>
              </a:rPr>
              <a:t>2</a:t>
            </a:r>
            <a:r>
              <a:rPr kumimoji="0" lang="en-US" sz="1400" b="1" i="0" u="none" strike="noStrike" kern="1200" cap="none" spc="0" normalizeH="0" baseline="0" noProof="0" dirty="0">
                <a:ln>
                  <a:noFill/>
                </a:ln>
                <a:solidFill>
                  <a:srgbClr val="FFFFFF"/>
                </a:solidFill>
                <a:effectLst/>
                <a:uLnTx/>
                <a:uFillTx/>
                <a:latin typeface="Century Gothic" panose="020F0302020204030204"/>
                <a:ea typeface="+mn-ea"/>
                <a:cs typeface="+mn-cs"/>
              </a:rPr>
              <a:t> – ”Template Setup”</a:t>
            </a:r>
          </a:p>
          <a:p>
            <a:pPr marR="0" lvl="0" algn="l" defTabSz="456766" rtl="0" eaLnBrk="1" fontAlgn="auto" latinLnBrk="0" hangingPunct="1">
              <a:lnSpc>
                <a:spcPct val="100000"/>
              </a:lnSpc>
              <a:spcBef>
                <a:spcPts val="0"/>
              </a:spcBef>
              <a:spcAft>
                <a:spcPts val="0"/>
              </a:spcAft>
              <a:buClrTx/>
              <a:buSzTx/>
              <a:tabLst/>
              <a:defRPr/>
            </a:pPr>
            <a:r>
              <a:rPr kumimoji="0" lang="en-US" sz="1000" b="1" i="1" u="none" strike="noStrike" kern="1200" cap="none" spc="0" normalizeH="0" baseline="0" noProof="0" dirty="0">
                <a:ln>
                  <a:noFill/>
                </a:ln>
                <a:solidFill>
                  <a:srgbClr val="FFFFFF"/>
                </a:solidFill>
                <a:effectLst/>
                <a:uLnTx/>
                <a:uFillTx/>
                <a:latin typeface="Century Gothic" panose="020F0302020204030204"/>
                <a:ea typeface="+mn-ea"/>
                <a:cs typeface="+mn-cs"/>
              </a:rPr>
              <a:t>Create boiler plate project template data</a:t>
            </a:r>
          </a:p>
        </p:txBody>
      </p:sp>
      <p:cxnSp>
        <p:nvCxnSpPr>
          <p:cNvPr id="42" name="Straight Connector 41">
            <a:extLst>
              <a:ext uri="{FF2B5EF4-FFF2-40B4-BE49-F238E27FC236}">
                <a16:creationId xmlns:a16="http://schemas.microsoft.com/office/drawing/2014/main" id="{FCF3BF6E-C9A2-7F47-BF9B-E41A06A944A5}"/>
              </a:ext>
            </a:extLst>
          </p:cNvPr>
          <p:cNvCxnSpPr>
            <a:cxnSpLocks/>
          </p:cNvCxnSpPr>
          <p:nvPr/>
        </p:nvCxnSpPr>
        <p:spPr>
          <a:xfrm>
            <a:off x="4939176" y="1188671"/>
            <a:ext cx="114713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3" name="Picture 52" descr="Logo&#10;&#10;Description automatically generated with medium confidence">
            <a:extLst>
              <a:ext uri="{FF2B5EF4-FFF2-40B4-BE49-F238E27FC236}">
                <a16:creationId xmlns:a16="http://schemas.microsoft.com/office/drawing/2014/main" id="{5403B730-5F30-8648-B84E-8C8F05E2EBE6}"/>
              </a:ext>
            </a:extLst>
          </p:cNvPr>
          <p:cNvPicPr>
            <a:picLocks noChangeAspect="1"/>
          </p:cNvPicPr>
          <p:nvPr/>
        </p:nvPicPr>
        <p:blipFill>
          <a:blip r:embed="rId3"/>
          <a:stretch>
            <a:fillRect/>
          </a:stretch>
        </p:blipFill>
        <p:spPr>
          <a:xfrm>
            <a:off x="2970046" y="699021"/>
            <a:ext cx="1254350" cy="439467"/>
          </a:xfrm>
          <a:prstGeom prst="rect">
            <a:avLst/>
          </a:prstGeom>
        </p:spPr>
      </p:pic>
      <p:pic>
        <p:nvPicPr>
          <p:cNvPr id="54" name="Picture 53" descr="Icon&#10;&#10;Description automatically generated">
            <a:extLst>
              <a:ext uri="{FF2B5EF4-FFF2-40B4-BE49-F238E27FC236}">
                <a16:creationId xmlns:a16="http://schemas.microsoft.com/office/drawing/2014/main" id="{0C59AE0A-E3A6-884C-9311-865405B12A60}"/>
              </a:ext>
            </a:extLst>
          </p:cNvPr>
          <p:cNvPicPr>
            <a:picLocks noChangeAspect="1"/>
          </p:cNvPicPr>
          <p:nvPr/>
        </p:nvPicPr>
        <p:blipFill>
          <a:blip r:embed="rId4"/>
          <a:stretch>
            <a:fillRect/>
          </a:stretch>
        </p:blipFill>
        <p:spPr>
          <a:xfrm>
            <a:off x="2607117" y="769028"/>
            <a:ext cx="300623" cy="299454"/>
          </a:xfrm>
          <a:prstGeom prst="rect">
            <a:avLst/>
          </a:prstGeom>
        </p:spPr>
      </p:pic>
      <p:pic>
        <p:nvPicPr>
          <p:cNvPr id="55" name="Picture 32">
            <a:extLst>
              <a:ext uri="{FF2B5EF4-FFF2-40B4-BE49-F238E27FC236}">
                <a16:creationId xmlns:a16="http://schemas.microsoft.com/office/drawing/2014/main" id="{ADCDAC24-CC46-464E-9FCE-5EFC00C294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6702" y="699021"/>
            <a:ext cx="452849" cy="444615"/>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822B196E-E3C7-B546-A991-A613B63C2556}"/>
              </a:ext>
            </a:extLst>
          </p:cNvPr>
          <p:cNvSpPr txBox="1"/>
          <p:nvPr/>
        </p:nvSpPr>
        <p:spPr>
          <a:xfrm>
            <a:off x="8865940" y="665177"/>
            <a:ext cx="3322885" cy="769441"/>
          </a:xfrm>
          <a:prstGeom prst="rect">
            <a:avLst/>
          </a:prstGeom>
          <a:noFill/>
        </p:spPr>
        <p:txBody>
          <a:bodyPr wrap="square" rtlCol="0">
            <a:spAutoFit/>
          </a:bodyPr>
          <a:lstStyle/>
          <a:p>
            <a:pPr marL="0" marR="0" lvl="0" indent="0" algn="l" defTabSz="45676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entury Gothic" panose="020F0302020204030204"/>
                <a:ea typeface="+mn-ea"/>
                <a:cs typeface="+mn-cs"/>
              </a:rPr>
              <a:t>3 – ”Add Overlays”</a:t>
            </a:r>
          </a:p>
          <a:p>
            <a:pPr marR="0" lvl="0" algn="l" defTabSz="456766" rtl="0" eaLnBrk="1" fontAlgn="auto" latinLnBrk="0" hangingPunct="1">
              <a:lnSpc>
                <a:spcPct val="100000"/>
              </a:lnSpc>
              <a:spcBef>
                <a:spcPts val="0"/>
              </a:spcBef>
              <a:spcAft>
                <a:spcPts val="0"/>
              </a:spcAft>
              <a:buClrTx/>
              <a:buSzTx/>
              <a:tabLst/>
              <a:defRPr/>
            </a:pPr>
            <a:r>
              <a:rPr kumimoji="0" lang="en-US" sz="1000" b="1" i="1" u="none" strike="noStrike" kern="1200" cap="none" spc="0" normalizeH="0" baseline="0" noProof="0" dirty="0">
                <a:ln>
                  <a:noFill/>
                </a:ln>
                <a:solidFill>
                  <a:srgbClr val="FFFFFF"/>
                </a:solidFill>
                <a:effectLst/>
                <a:uLnTx/>
                <a:uFillTx/>
                <a:latin typeface="Century Gothic" panose="020F0302020204030204"/>
                <a:ea typeface="+mn-ea"/>
                <a:cs typeface="+mn-cs"/>
              </a:rPr>
              <a:t>Overlay project roles (i.e., Project Manager, Business Process Consultant, Solution Architect)</a:t>
            </a:r>
          </a:p>
          <a:p>
            <a:pPr marR="0" lvl="0" algn="l" defTabSz="456766" rtl="0" eaLnBrk="1" fontAlgn="auto" latinLnBrk="0" hangingPunct="1">
              <a:lnSpc>
                <a:spcPct val="100000"/>
              </a:lnSpc>
              <a:spcBef>
                <a:spcPts val="0"/>
              </a:spcBef>
              <a:spcAft>
                <a:spcPts val="0"/>
              </a:spcAft>
              <a:buClrTx/>
              <a:buSzTx/>
              <a:tabLst/>
              <a:defRPr/>
            </a:pPr>
            <a:endParaRPr kumimoji="0" lang="en-US" sz="1000" b="1" i="1"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cxnSp>
        <p:nvCxnSpPr>
          <p:cNvPr id="57" name="Straight Connector 56">
            <a:extLst>
              <a:ext uri="{FF2B5EF4-FFF2-40B4-BE49-F238E27FC236}">
                <a16:creationId xmlns:a16="http://schemas.microsoft.com/office/drawing/2014/main" id="{C155488E-26F4-2946-B228-D0737D07F925}"/>
              </a:ext>
            </a:extLst>
          </p:cNvPr>
          <p:cNvCxnSpPr>
            <a:cxnSpLocks/>
          </p:cNvCxnSpPr>
          <p:nvPr/>
        </p:nvCxnSpPr>
        <p:spPr>
          <a:xfrm>
            <a:off x="9041951" y="1301405"/>
            <a:ext cx="114713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9C720ED-7005-7646-BC89-C26F4F92AEB1}"/>
              </a:ext>
            </a:extLst>
          </p:cNvPr>
          <p:cNvSpPr txBox="1"/>
          <p:nvPr/>
        </p:nvSpPr>
        <p:spPr>
          <a:xfrm>
            <a:off x="200853" y="3384558"/>
            <a:ext cx="3322885" cy="769441"/>
          </a:xfrm>
          <a:prstGeom prst="rect">
            <a:avLst/>
          </a:prstGeom>
          <a:noFill/>
        </p:spPr>
        <p:txBody>
          <a:bodyPr wrap="square" rtlCol="0">
            <a:spAutoFit/>
          </a:bodyPr>
          <a:lstStyle/>
          <a:p>
            <a:pPr marL="0" marR="0" lvl="0" indent="0" algn="l" defTabSz="45676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entury Gothic" panose="020F0302020204030204"/>
                <a:ea typeface="+mn-ea"/>
                <a:cs typeface="+mn-cs"/>
              </a:rPr>
              <a:t>4 – ”Add Baseline Tasks”</a:t>
            </a:r>
          </a:p>
          <a:p>
            <a:pPr marR="0" lvl="0" algn="l" defTabSz="456766" rtl="0" eaLnBrk="1" fontAlgn="auto" latinLnBrk="0" hangingPunct="1">
              <a:lnSpc>
                <a:spcPct val="100000"/>
              </a:lnSpc>
              <a:spcBef>
                <a:spcPts val="0"/>
              </a:spcBef>
              <a:spcAft>
                <a:spcPts val="0"/>
              </a:spcAft>
              <a:buClrTx/>
              <a:buSzTx/>
              <a:tabLst/>
              <a:defRPr/>
            </a:pPr>
            <a:r>
              <a:rPr kumimoji="0" lang="en-US" sz="1000" b="1" i="1" u="none" strike="noStrike" kern="1200" cap="none" spc="0" normalizeH="0" baseline="0" noProof="0" dirty="0">
                <a:ln>
                  <a:noFill/>
                </a:ln>
                <a:solidFill>
                  <a:srgbClr val="FFFFFF"/>
                </a:solidFill>
                <a:effectLst/>
                <a:uLnTx/>
                <a:uFillTx/>
                <a:latin typeface="Century Gothic" panose="020F0302020204030204"/>
                <a:ea typeface="+mn-ea"/>
                <a:cs typeface="+mn-cs"/>
              </a:rPr>
              <a:t>Add baseline tasks required for any type of project (i.e.</a:t>
            </a:r>
            <a:r>
              <a:rPr lang="en-US" sz="1000" b="1" i="1" dirty="0">
                <a:solidFill>
                  <a:srgbClr val="FFFFFF"/>
                </a:solidFill>
                <a:latin typeface="Century Gothic" panose="020F0302020204030204"/>
              </a:rPr>
              <a:t>, instance setup and configuration, testing, knowledge transfer, training)</a:t>
            </a:r>
            <a:endParaRPr kumimoji="0" lang="en-US" sz="1000" b="1" i="1"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cxnSp>
        <p:nvCxnSpPr>
          <p:cNvPr id="59" name="Straight Connector 58">
            <a:extLst>
              <a:ext uri="{FF2B5EF4-FFF2-40B4-BE49-F238E27FC236}">
                <a16:creationId xmlns:a16="http://schemas.microsoft.com/office/drawing/2014/main" id="{1A169C30-917A-4040-B2FE-519D12D73A2B}"/>
              </a:ext>
            </a:extLst>
          </p:cNvPr>
          <p:cNvCxnSpPr>
            <a:cxnSpLocks/>
          </p:cNvCxnSpPr>
          <p:nvPr/>
        </p:nvCxnSpPr>
        <p:spPr>
          <a:xfrm>
            <a:off x="383127" y="4202414"/>
            <a:ext cx="114713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A7162A44-1989-B84A-B44D-01B93F3700AE}"/>
              </a:ext>
            </a:extLst>
          </p:cNvPr>
          <p:cNvSpPr txBox="1"/>
          <p:nvPr/>
        </p:nvSpPr>
        <p:spPr>
          <a:xfrm>
            <a:off x="4131645" y="3383020"/>
            <a:ext cx="3322885" cy="615553"/>
          </a:xfrm>
          <a:prstGeom prst="rect">
            <a:avLst/>
          </a:prstGeom>
          <a:noFill/>
        </p:spPr>
        <p:txBody>
          <a:bodyPr wrap="square" rtlCol="0">
            <a:spAutoFit/>
          </a:bodyPr>
          <a:lstStyle/>
          <a:p>
            <a:pPr marL="0" marR="0" lvl="0" indent="0" algn="l" defTabSz="45676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entury Gothic" panose="020F0302020204030204"/>
                <a:ea typeface="+mn-ea"/>
                <a:cs typeface="+mn-cs"/>
              </a:rPr>
              <a:t>5 – ”Insert Project Scope”</a:t>
            </a:r>
          </a:p>
          <a:p>
            <a:pPr marR="0" lvl="0" algn="l" defTabSz="456766" rtl="0" eaLnBrk="1" fontAlgn="auto" latinLnBrk="0" hangingPunct="1">
              <a:lnSpc>
                <a:spcPct val="100000"/>
              </a:lnSpc>
              <a:spcBef>
                <a:spcPts val="0"/>
              </a:spcBef>
              <a:spcAft>
                <a:spcPts val="0"/>
              </a:spcAft>
              <a:buClrTx/>
              <a:buSzTx/>
              <a:tabLst/>
              <a:defRPr/>
            </a:pPr>
            <a:r>
              <a:rPr kumimoji="0" lang="en-US" sz="1000" b="1" i="1" u="none" strike="noStrike" kern="1200" cap="none" spc="0" normalizeH="0" baseline="0" noProof="0" dirty="0">
                <a:ln>
                  <a:noFill/>
                </a:ln>
                <a:solidFill>
                  <a:srgbClr val="FFFFFF"/>
                </a:solidFill>
                <a:effectLst/>
                <a:uLnTx/>
                <a:uFillTx/>
                <a:latin typeface="Century Gothic" panose="020F0302020204030204"/>
                <a:ea typeface="+mn-ea"/>
                <a:cs typeface="+mn-cs"/>
              </a:rPr>
              <a:t>Insert a dynamic project scope based on the Customer requirements / use case cases</a:t>
            </a:r>
          </a:p>
        </p:txBody>
      </p:sp>
      <p:cxnSp>
        <p:nvCxnSpPr>
          <p:cNvPr id="61" name="Straight Connector 60">
            <a:extLst>
              <a:ext uri="{FF2B5EF4-FFF2-40B4-BE49-F238E27FC236}">
                <a16:creationId xmlns:a16="http://schemas.microsoft.com/office/drawing/2014/main" id="{858BA419-F71E-644A-B6E6-F72EB9BA9A8B}"/>
              </a:ext>
            </a:extLst>
          </p:cNvPr>
          <p:cNvCxnSpPr>
            <a:cxnSpLocks/>
          </p:cNvCxnSpPr>
          <p:nvPr/>
        </p:nvCxnSpPr>
        <p:spPr>
          <a:xfrm>
            <a:off x="4313919" y="3998573"/>
            <a:ext cx="114713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9DC25DA9-E48A-5542-B51F-9A05DF34BE1D}"/>
              </a:ext>
            </a:extLst>
          </p:cNvPr>
          <p:cNvSpPr txBox="1"/>
          <p:nvPr/>
        </p:nvSpPr>
        <p:spPr>
          <a:xfrm>
            <a:off x="7054543" y="3393929"/>
            <a:ext cx="3322885" cy="461665"/>
          </a:xfrm>
          <a:prstGeom prst="rect">
            <a:avLst/>
          </a:prstGeom>
          <a:noFill/>
        </p:spPr>
        <p:txBody>
          <a:bodyPr wrap="square" rtlCol="0">
            <a:spAutoFit/>
          </a:bodyPr>
          <a:lstStyle/>
          <a:p>
            <a:pPr marL="0" marR="0" lvl="0" indent="0" algn="l" defTabSz="456766" rtl="0" eaLnBrk="1" fontAlgn="auto" latinLnBrk="0" hangingPunct="1">
              <a:lnSpc>
                <a:spcPct val="100000"/>
              </a:lnSpc>
              <a:spcBef>
                <a:spcPts val="0"/>
              </a:spcBef>
              <a:spcAft>
                <a:spcPts val="0"/>
              </a:spcAft>
              <a:buClrTx/>
              <a:buSzTx/>
              <a:buFontTx/>
              <a:buNone/>
              <a:tabLst/>
              <a:defRPr/>
            </a:pPr>
            <a:r>
              <a:rPr lang="en-US" sz="1400" b="1" dirty="0">
                <a:solidFill>
                  <a:srgbClr val="FFFFFF"/>
                </a:solidFill>
                <a:latin typeface="Century Gothic" panose="020F0302020204030204"/>
              </a:rPr>
              <a:t>6</a:t>
            </a:r>
            <a:r>
              <a:rPr kumimoji="0" lang="en-US" sz="1400" b="1" i="0" u="none" strike="noStrike" kern="1200" cap="none" spc="0" normalizeH="0" baseline="0" noProof="0" dirty="0">
                <a:ln>
                  <a:noFill/>
                </a:ln>
                <a:solidFill>
                  <a:srgbClr val="FFFFFF"/>
                </a:solidFill>
                <a:effectLst/>
                <a:uLnTx/>
                <a:uFillTx/>
                <a:latin typeface="Century Gothic" panose="020F0302020204030204"/>
                <a:ea typeface="+mn-ea"/>
                <a:cs typeface="+mn-cs"/>
              </a:rPr>
              <a:t> – ”Cleanup”</a:t>
            </a:r>
          </a:p>
          <a:p>
            <a:pPr marR="0" lvl="0" algn="l" defTabSz="456766" rtl="0" eaLnBrk="1" fontAlgn="auto" latinLnBrk="0" hangingPunct="1">
              <a:lnSpc>
                <a:spcPct val="100000"/>
              </a:lnSpc>
              <a:spcBef>
                <a:spcPts val="0"/>
              </a:spcBef>
              <a:spcAft>
                <a:spcPts val="0"/>
              </a:spcAft>
              <a:buClrTx/>
              <a:buSzTx/>
              <a:tabLst/>
              <a:defRPr/>
            </a:pPr>
            <a:r>
              <a:rPr kumimoji="0" lang="en-US" sz="1000" b="1" i="1" u="none" strike="noStrike" kern="1200" cap="none" spc="0" normalizeH="0" baseline="0" noProof="0" dirty="0">
                <a:ln>
                  <a:noFill/>
                </a:ln>
                <a:solidFill>
                  <a:srgbClr val="FFFFFF"/>
                </a:solidFill>
                <a:effectLst/>
                <a:uLnTx/>
                <a:uFillTx/>
                <a:latin typeface="Century Gothic" panose="020F0302020204030204"/>
                <a:ea typeface="+mn-ea"/>
                <a:cs typeface="+mn-cs"/>
              </a:rPr>
              <a:t>Cleanup placeholder values and N/As etc.</a:t>
            </a:r>
          </a:p>
        </p:txBody>
      </p:sp>
      <p:cxnSp>
        <p:nvCxnSpPr>
          <p:cNvPr id="63" name="Straight Connector 62">
            <a:extLst>
              <a:ext uri="{FF2B5EF4-FFF2-40B4-BE49-F238E27FC236}">
                <a16:creationId xmlns:a16="http://schemas.microsoft.com/office/drawing/2014/main" id="{951E62DC-5D26-2741-8FB9-54628DBB0987}"/>
              </a:ext>
            </a:extLst>
          </p:cNvPr>
          <p:cNvCxnSpPr>
            <a:cxnSpLocks/>
          </p:cNvCxnSpPr>
          <p:nvPr/>
        </p:nvCxnSpPr>
        <p:spPr>
          <a:xfrm>
            <a:off x="7230554" y="3917423"/>
            <a:ext cx="114713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E989976-71BF-CE4B-A990-698910424B8B}"/>
              </a:ext>
            </a:extLst>
          </p:cNvPr>
          <p:cNvSpPr txBox="1"/>
          <p:nvPr/>
        </p:nvSpPr>
        <p:spPr>
          <a:xfrm>
            <a:off x="8911535" y="2790966"/>
            <a:ext cx="3322885" cy="769441"/>
          </a:xfrm>
          <a:prstGeom prst="rect">
            <a:avLst/>
          </a:prstGeom>
          <a:noFill/>
        </p:spPr>
        <p:txBody>
          <a:bodyPr wrap="square" rtlCol="0">
            <a:spAutoFit/>
          </a:bodyPr>
          <a:lstStyle/>
          <a:p>
            <a:pPr marL="0" marR="0" lvl="0" indent="0" algn="l" defTabSz="456766" rtl="0" eaLnBrk="1" fontAlgn="auto" latinLnBrk="0" hangingPunct="1">
              <a:lnSpc>
                <a:spcPct val="100000"/>
              </a:lnSpc>
              <a:spcBef>
                <a:spcPts val="0"/>
              </a:spcBef>
              <a:spcAft>
                <a:spcPts val="0"/>
              </a:spcAft>
              <a:buClrTx/>
              <a:buSzTx/>
              <a:buFontTx/>
              <a:buNone/>
              <a:tabLst/>
              <a:defRPr/>
            </a:pPr>
            <a:r>
              <a:rPr lang="en-US" sz="1400" b="1" dirty="0">
                <a:solidFill>
                  <a:srgbClr val="FFFFFF"/>
                </a:solidFill>
                <a:latin typeface="Century Gothic" panose="020F0302020204030204"/>
              </a:rPr>
              <a:t>7</a:t>
            </a:r>
            <a:r>
              <a:rPr kumimoji="0" lang="en-US" sz="1400" b="1" i="0" u="none" strike="noStrike" kern="1200" cap="none" spc="0" normalizeH="0" baseline="0" noProof="0" dirty="0">
                <a:ln>
                  <a:noFill/>
                </a:ln>
                <a:solidFill>
                  <a:srgbClr val="FFFFFF"/>
                </a:solidFill>
                <a:effectLst/>
                <a:uLnTx/>
                <a:uFillTx/>
                <a:latin typeface="Century Gothic" panose="020F0302020204030204"/>
                <a:ea typeface="+mn-ea"/>
                <a:cs typeface="+mn-cs"/>
              </a:rPr>
              <a:t> – ”Charts”</a:t>
            </a:r>
          </a:p>
          <a:p>
            <a:pPr marR="0" lvl="0" algn="l" defTabSz="456766" rtl="0" eaLnBrk="1" fontAlgn="auto" latinLnBrk="0" hangingPunct="1">
              <a:lnSpc>
                <a:spcPct val="100000"/>
              </a:lnSpc>
              <a:spcBef>
                <a:spcPts val="0"/>
              </a:spcBef>
              <a:spcAft>
                <a:spcPts val="0"/>
              </a:spcAft>
              <a:buClrTx/>
              <a:buSzTx/>
              <a:tabLst/>
              <a:defRPr/>
            </a:pPr>
            <a:r>
              <a:rPr kumimoji="0" lang="en-US" sz="1000" b="1" i="1" u="none" strike="noStrike" kern="1200" cap="none" spc="0" normalizeH="0" baseline="0" noProof="0" dirty="0">
                <a:ln>
                  <a:noFill/>
                </a:ln>
                <a:solidFill>
                  <a:srgbClr val="FFFFFF"/>
                </a:solidFill>
                <a:effectLst/>
                <a:uLnTx/>
                <a:uFillTx/>
                <a:latin typeface="Century Gothic" panose="020F0302020204030204"/>
                <a:ea typeface="+mn-ea"/>
                <a:cs typeface="+mn-cs"/>
              </a:rPr>
              <a:t>Add visualizations to communicate resource allocation, cost by role, hours by role, project duration.</a:t>
            </a:r>
          </a:p>
        </p:txBody>
      </p:sp>
      <p:cxnSp>
        <p:nvCxnSpPr>
          <p:cNvPr id="65" name="Straight Connector 64">
            <a:extLst>
              <a:ext uri="{FF2B5EF4-FFF2-40B4-BE49-F238E27FC236}">
                <a16:creationId xmlns:a16="http://schemas.microsoft.com/office/drawing/2014/main" id="{BEE2091F-0856-2349-9E6B-E65BA51265AF}"/>
              </a:ext>
            </a:extLst>
          </p:cNvPr>
          <p:cNvCxnSpPr>
            <a:cxnSpLocks/>
          </p:cNvCxnSpPr>
          <p:nvPr/>
        </p:nvCxnSpPr>
        <p:spPr>
          <a:xfrm>
            <a:off x="9087546" y="3559622"/>
            <a:ext cx="114713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4" descr="Graphical user interface, application, table, Excel&#10;&#10;Description automatically generated">
            <a:extLst>
              <a:ext uri="{FF2B5EF4-FFF2-40B4-BE49-F238E27FC236}">
                <a16:creationId xmlns:a16="http://schemas.microsoft.com/office/drawing/2014/main" id="{6883D7D2-E7DA-2442-85C1-11FF32836270}"/>
              </a:ext>
            </a:extLst>
          </p:cNvPr>
          <p:cNvPicPr>
            <a:picLocks noChangeAspect="1"/>
          </p:cNvPicPr>
          <p:nvPr/>
        </p:nvPicPr>
        <p:blipFill rotWithShape="1">
          <a:blip r:embed="rId6"/>
          <a:srcRect r="20925" b="6694"/>
          <a:stretch/>
        </p:blipFill>
        <p:spPr>
          <a:xfrm>
            <a:off x="76928" y="1264140"/>
            <a:ext cx="4546948" cy="2129789"/>
          </a:xfrm>
          <a:prstGeom prst="rect">
            <a:avLst/>
          </a:prstGeom>
        </p:spPr>
      </p:pic>
      <p:pic>
        <p:nvPicPr>
          <p:cNvPr id="7" name="Picture 6" descr="Graphical user interface&#10;&#10;Description automatically generated with medium confidence">
            <a:extLst>
              <a:ext uri="{FF2B5EF4-FFF2-40B4-BE49-F238E27FC236}">
                <a16:creationId xmlns:a16="http://schemas.microsoft.com/office/drawing/2014/main" id="{8FD55961-F2D6-F44E-A4FD-B81DB5269086}"/>
              </a:ext>
            </a:extLst>
          </p:cNvPr>
          <p:cNvPicPr>
            <a:picLocks noChangeAspect="1"/>
          </p:cNvPicPr>
          <p:nvPr/>
        </p:nvPicPr>
        <p:blipFill rotWithShape="1">
          <a:blip r:embed="rId7"/>
          <a:srcRect r="28992" b="-284"/>
          <a:stretch/>
        </p:blipFill>
        <p:spPr>
          <a:xfrm>
            <a:off x="4779831" y="1271762"/>
            <a:ext cx="3863128" cy="2072685"/>
          </a:xfrm>
          <a:prstGeom prst="rect">
            <a:avLst/>
          </a:prstGeom>
        </p:spPr>
      </p:pic>
      <p:pic>
        <p:nvPicPr>
          <p:cNvPr id="12" name="Picture 11" descr="Table&#10;&#10;Description automatically generated">
            <a:extLst>
              <a:ext uri="{FF2B5EF4-FFF2-40B4-BE49-F238E27FC236}">
                <a16:creationId xmlns:a16="http://schemas.microsoft.com/office/drawing/2014/main" id="{C7869477-22AE-6648-ACC8-427C3457D68E}"/>
              </a:ext>
            </a:extLst>
          </p:cNvPr>
          <p:cNvPicPr>
            <a:picLocks noChangeAspect="1"/>
          </p:cNvPicPr>
          <p:nvPr/>
        </p:nvPicPr>
        <p:blipFill>
          <a:blip r:embed="rId8"/>
          <a:stretch>
            <a:fillRect/>
          </a:stretch>
        </p:blipFill>
        <p:spPr>
          <a:xfrm>
            <a:off x="103984" y="4390673"/>
            <a:ext cx="4078664" cy="1698299"/>
          </a:xfrm>
          <a:prstGeom prst="rect">
            <a:avLst/>
          </a:prstGeom>
        </p:spPr>
      </p:pic>
      <p:pic>
        <p:nvPicPr>
          <p:cNvPr id="68" name="Picture 67" descr="Graphical user interface, application&#10;&#10;Description automatically generated">
            <a:extLst>
              <a:ext uri="{FF2B5EF4-FFF2-40B4-BE49-F238E27FC236}">
                <a16:creationId xmlns:a16="http://schemas.microsoft.com/office/drawing/2014/main" id="{345315BC-7AA4-DF40-B9EE-CDCBF134A0B7}"/>
              </a:ext>
            </a:extLst>
          </p:cNvPr>
          <p:cNvPicPr>
            <a:picLocks noChangeAspect="1"/>
          </p:cNvPicPr>
          <p:nvPr/>
        </p:nvPicPr>
        <p:blipFill rotWithShape="1">
          <a:blip r:embed="rId9"/>
          <a:srcRect l="1" t="50598" r="306"/>
          <a:stretch/>
        </p:blipFill>
        <p:spPr>
          <a:xfrm>
            <a:off x="6572060" y="1674812"/>
            <a:ext cx="5427022" cy="1104482"/>
          </a:xfrm>
          <a:prstGeom prst="rect">
            <a:avLst/>
          </a:prstGeom>
        </p:spPr>
      </p:pic>
      <p:pic>
        <p:nvPicPr>
          <p:cNvPr id="74" name="Picture 73" descr="Application&#10;&#10;Description automatically generated with low confidence">
            <a:extLst>
              <a:ext uri="{FF2B5EF4-FFF2-40B4-BE49-F238E27FC236}">
                <a16:creationId xmlns:a16="http://schemas.microsoft.com/office/drawing/2014/main" id="{98B07297-047F-2145-9422-70B7A38E553C}"/>
              </a:ext>
            </a:extLst>
          </p:cNvPr>
          <p:cNvPicPr>
            <a:picLocks noChangeAspect="1"/>
          </p:cNvPicPr>
          <p:nvPr/>
        </p:nvPicPr>
        <p:blipFill>
          <a:blip r:embed="rId10"/>
          <a:stretch>
            <a:fillRect/>
          </a:stretch>
        </p:blipFill>
        <p:spPr>
          <a:xfrm>
            <a:off x="4224396" y="4093486"/>
            <a:ext cx="5649324" cy="2544482"/>
          </a:xfrm>
          <a:prstGeom prst="rect">
            <a:avLst/>
          </a:prstGeom>
        </p:spPr>
      </p:pic>
      <p:pic>
        <p:nvPicPr>
          <p:cNvPr id="78" name="Picture 77" descr="Table&#10;&#10;Description automatically generated">
            <a:extLst>
              <a:ext uri="{FF2B5EF4-FFF2-40B4-BE49-F238E27FC236}">
                <a16:creationId xmlns:a16="http://schemas.microsoft.com/office/drawing/2014/main" id="{8B26B81B-AABC-FE4E-B277-E20622B36DB2}"/>
              </a:ext>
            </a:extLst>
          </p:cNvPr>
          <p:cNvPicPr>
            <a:picLocks noChangeAspect="1"/>
          </p:cNvPicPr>
          <p:nvPr/>
        </p:nvPicPr>
        <p:blipFill>
          <a:blip r:embed="rId11"/>
          <a:stretch>
            <a:fillRect/>
          </a:stretch>
        </p:blipFill>
        <p:spPr>
          <a:xfrm>
            <a:off x="8078663" y="3845477"/>
            <a:ext cx="3629224" cy="2544461"/>
          </a:xfrm>
          <a:prstGeom prst="rect">
            <a:avLst/>
          </a:prstGeom>
        </p:spPr>
      </p:pic>
    </p:spTree>
    <p:extLst>
      <p:ext uri="{BB962C8B-B14F-4D97-AF65-F5344CB8AC3E}">
        <p14:creationId xmlns:p14="http://schemas.microsoft.com/office/powerpoint/2010/main" val="327726739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4D70CAD6-27AB-CB45-B861-3CA38AE88C6A}"/>
              </a:ext>
            </a:extLst>
          </p:cNvPr>
          <p:cNvGraphicFramePr>
            <a:graphicFrameLocks noGrp="1"/>
          </p:cNvGraphicFramePr>
          <p:nvPr>
            <p:extLst>
              <p:ext uri="{D42A27DB-BD31-4B8C-83A1-F6EECF244321}">
                <p14:modId xmlns:p14="http://schemas.microsoft.com/office/powerpoint/2010/main" val="882846275"/>
              </p:ext>
            </p:extLst>
          </p:nvPr>
        </p:nvGraphicFramePr>
        <p:xfrm>
          <a:off x="384339" y="1416299"/>
          <a:ext cx="6706802" cy="2560320"/>
        </p:xfrm>
        <a:graphic>
          <a:graphicData uri="http://schemas.openxmlformats.org/drawingml/2006/table">
            <a:tbl>
              <a:tblPr firstRow="1" bandRow="1">
                <a:tableStyleId>{9D7B26C5-4107-4FEC-AEDC-1716B250A1EF}</a:tableStyleId>
              </a:tblPr>
              <a:tblGrid>
                <a:gridCol w="1359682">
                  <a:extLst>
                    <a:ext uri="{9D8B030D-6E8A-4147-A177-3AD203B41FA5}">
                      <a16:colId xmlns:a16="http://schemas.microsoft.com/office/drawing/2014/main" val="2751358280"/>
                    </a:ext>
                  </a:extLst>
                </a:gridCol>
                <a:gridCol w="5347120">
                  <a:extLst>
                    <a:ext uri="{9D8B030D-6E8A-4147-A177-3AD203B41FA5}">
                      <a16:colId xmlns:a16="http://schemas.microsoft.com/office/drawing/2014/main" val="532902237"/>
                    </a:ext>
                  </a:extLst>
                </a:gridCol>
              </a:tblGrid>
              <a:tr h="0">
                <a:tc>
                  <a:txBody>
                    <a:bodyPr/>
                    <a:lstStyle/>
                    <a:p>
                      <a:r>
                        <a:rPr lang="en-US" dirty="0">
                          <a:solidFill>
                            <a:schemeClr val="bg1"/>
                          </a:solidFill>
                        </a:rPr>
                        <a:t>Project 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accent1"/>
                          </a:solidFill>
                          <a:effectLst/>
                          <a:latin typeface="+mn-lt"/>
                          <a:ea typeface="+mn-ea"/>
                          <a:cs typeface="+mn-cs"/>
                        </a:rPr>
                        <a:t>Older Programs</a:t>
                      </a:r>
                    </a:p>
                    <a:p>
                      <a:endParaRPr lang="en-US" sz="1800" b="1" kern="1200" dirty="0">
                        <a:solidFill>
                          <a:schemeClr val="accent1"/>
                        </a:solidFill>
                        <a:effectLst/>
                        <a:latin typeface="+mn-lt"/>
                        <a:ea typeface="+mn-ea"/>
                        <a:cs typeface="+mn-cs"/>
                      </a:endParaRPr>
                    </a:p>
                  </a:txBody>
                  <a:tcPr/>
                </a:tc>
                <a:extLst>
                  <a:ext uri="{0D108BD9-81ED-4DB2-BD59-A6C34878D82A}">
                    <a16:rowId xmlns:a16="http://schemas.microsoft.com/office/drawing/2014/main" val="841892977"/>
                  </a:ext>
                </a:extLst>
              </a:tr>
              <a:tr h="360665">
                <a:tc>
                  <a:txBody>
                    <a:bodyPr/>
                    <a:lstStyle/>
                    <a:p>
                      <a:r>
                        <a:rPr lang="en-US" dirty="0">
                          <a:solidFill>
                            <a:schemeClr val="bg1"/>
                          </a:solidFill>
                        </a:rPr>
                        <a:t>Class</a:t>
                      </a:r>
                    </a:p>
                  </a:txBody>
                  <a:tcPr/>
                </a:tc>
                <a:tc>
                  <a:txBody>
                    <a:bodyPr/>
                    <a:lstStyle/>
                    <a:p>
                      <a:r>
                        <a:rPr lang="en-US" sz="1800" i="1" kern="1200" dirty="0">
                          <a:solidFill>
                            <a:schemeClr val="accent1"/>
                          </a:solidFill>
                          <a:effectLst/>
                          <a:latin typeface="+mn-lt"/>
                          <a:ea typeface="+mn-ea"/>
                          <a:cs typeface="+mn-cs"/>
                        </a:rPr>
                        <a:t>N/A</a:t>
                      </a:r>
                      <a:endParaRPr lang="en-US" dirty="0">
                        <a:solidFill>
                          <a:schemeClr val="accent1"/>
                        </a:solidFill>
                      </a:endParaRPr>
                    </a:p>
                  </a:txBody>
                  <a:tcPr/>
                </a:tc>
                <a:extLst>
                  <a:ext uri="{0D108BD9-81ED-4DB2-BD59-A6C34878D82A}">
                    <a16:rowId xmlns:a16="http://schemas.microsoft.com/office/drawing/2014/main" val="2399812184"/>
                  </a:ext>
                </a:extLst>
              </a:tr>
              <a:tr h="360665">
                <a:tc>
                  <a:txBody>
                    <a:bodyPr/>
                    <a:lstStyle/>
                    <a:p>
                      <a:r>
                        <a:rPr lang="en-US" dirty="0">
                          <a:solidFill>
                            <a:schemeClr val="bg1"/>
                          </a:solidFill>
                        </a:rPr>
                        <a:t>Date</a:t>
                      </a:r>
                    </a:p>
                  </a:txBody>
                  <a:tcPr/>
                </a:tc>
                <a:tc>
                  <a:txBody>
                    <a:bodyPr/>
                    <a:lstStyle/>
                    <a:p>
                      <a:r>
                        <a:rPr lang="en-US" i="1" dirty="0">
                          <a:solidFill>
                            <a:schemeClr val="accent1"/>
                          </a:solidFill>
                        </a:rPr>
                        <a:t>2019 &amp; 2021</a:t>
                      </a:r>
                    </a:p>
                  </a:txBody>
                  <a:tcPr/>
                </a:tc>
                <a:extLst>
                  <a:ext uri="{0D108BD9-81ED-4DB2-BD59-A6C34878D82A}">
                    <a16:rowId xmlns:a16="http://schemas.microsoft.com/office/drawing/2014/main" val="1458814779"/>
                  </a:ext>
                </a:extLst>
              </a:tr>
              <a:tr h="360665">
                <a:tc>
                  <a:txBody>
                    <a:bodyPr/>
                    <a:lstStyle/>
                    <a:p>
                      <a:endParaRPr lang="en-US" dirty="0">
                        <a:solidFill>
                          <a:schemeClr val="bg1"/>
                        </a:solidFill>
                      </a:endParaRPr>
                    </a:p>
                  </a:txBody>
                  <a:tcPr>
                    <a:solidFill>
                      <a:srgbClr val="86ED78"/>
                    </a:solidFill>
                  </a:tcPr>
                </a:tc>
                <a:tc>
                  <a:txBody>
                    <a:bodyPr/>
                    <a:lstStyle/>
                    <a:p>
                      <a:endParaRPr lang="en-US" dirty="0">
                        <a:solidFill>
                          <a:schemeClr val="accent1"/>
                        </a:solidFill>
                      </a:endParaRPr>
                    </a:p>
                    <a:p>
                      <a:endParaRPr lang="en-US" dirty="0">
                        <a:solidFill>
                          <a:schemeClr val="accent1"/>
                        </a:solidFill>
                      </a:endParaRPr>
                    </a:p>
                    <a:p>
                      <a:endParaRPr lang="en-US" dirty="0">
                        <a:solidFill>
                          <a:schemeClr val="accent1"/>
                        </a:solidFill>
                      </a:endParaRPr>
                    </a:p>
                    <a:p>
                      <a:endParaRPr lang="en-US" dirty="0">
                        <a:solidFill>
                          <a:schemeClr val="accent1"/>
                        </a:solidFill>
                      </a:endParaRPr>
                    </a:p>
                  </a:txBody>
                  <a:tcPr/>
                </a:tc>
                <a:extLst>
                  <a:ext uri="{0D108BD9-81ED-4DB2-BD59-A6C34878D82A}">
                    <a16:rowId xmlns:a16="http://schemas.microsoft.com/office/drawing/2014/main" val="3952375464"/>
                  </a:ext>
                </a:extLst>
              </a:tr>
            </a:tbl>
          </a:graphicData>
        </a:graphic>
      </p:graphicFrame>
      <p:pic>
        <p:nvPicPr>
          <p:cNvPr id="1026" name="Picture 2" descr="GitHub Logo, symbol, meaning, history, PNG, brand">
            <a:extLst>
              <a:ext uri="{FF2B5EF4-FFF2-40B4-BE49-F238E27FC236}">
                <a16:creationId xmlns:a16="http://schemas.microsoft.com/office/drawing/2014/main" id="{3D0B81FE-2B4A-FC4A-85DB-A79FE1BCCD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808" y="3209652"/>
            <a:ext cx="792298" cy="4456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EB367D0-D44B-3C48-ADE1-396B8DB0E9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713" y="3571128"/>
            <a:ext cx="792298" cy="48791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92D6184A-E0E5-0841-9B96-79FD04647910}"/>
              </a:ext>
            </a:extLst>
          </p:cNvPr>
          <p:cNvCxnSpPr/>
          <p:nvPr/>
        </p:nvCxnSpPr>
        <p:spPr>
          <a:xfrm flipH="1">
            <a:off x="919091" y="3439747"/>
            <a:ext cx="243904" cy="4311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392340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6360F-A361-454B-AF59-3F83EBFC3308}"/>
              </a:ext>
            </a:extLst>
          </p:cNvPr>
          <p:cNvSpPr>
            <a:spLocks noGrp="1"/>
          </p:cNvSpPr>
          <p:nvPr>
            <p:ph type="title"/>
          </p:nvPr>
        </p:nvSpPr>
        <p:spPr>
          <a:xfrm>
            <a:off x="144451" y="56195"/>
            <a:ext cx="11188711" cy="1195883"/>
          </a:xfrm>
        </p:spPr>
        <p:txBody>
          <a:bodyPr/>
          <a:lstStyle/>
          <a:p>
            <a:r>
              <a:rPr lang="en-US" sz="2800" dirty="0"/>
              <a:t>World Happiness Data Analysis</a:t>
            </a:r>
          </a:p>
        </p:txBody>
      </p:sp>
      <p:graphicFrame>
        <p:nvGraphicFramePr>
          <p:cNvPr id="7" name="Content Placeholder 6">
            <a:extLst>
              <a:ext uri="{FF2B5EF4-FFF2-40B4-BE49-F238E27FC236}">
                <a16:creationId xmlns:a16="http://schemas.microsoft.com/office/drawing/2014/main" id="{746247D2-D16D-1C44-90CF-F3F11C306267}"/>
              </a:ext>
            </a:extLst>
          </p:cNvPr>
          <p:cNvGraphicFramePr>
            <a:graphicFrameLocks noGrp="1"/>
          </p:cNvGraphicFramePr>
          <p:nvPr>
            <p:ph idx="1"/>
            <p:extLst>
              <p:ext uri="{D42A27DB-BD31-4B8C-83A1-F6EECF244321}">
                <p14:modId xmlns:p14="http://schemas.microsoft.com/office/powerpoint/2010/main" val="1921520457"/>
              </p:ext>
            </p:extLst>
          </p:nvPr>
        </p:nvGraphicFramePr>
        <p:xfrm>
          <a:off x="144451" y="585095"/>
          <a:ext cx="5829300" cy="1690878"/>
        </p:xfrm>
        <a:graphic>
          <a:graphicData uri="http://schemas.openxmlformats.org/drawingml/2006/table">
            <a:tbl>
              <a:tblPr firstRow="1" firstCol="1" bandRow="1">
                <a:tableStyleId>{9D7B26C5-4107-4FEC-AEDC-1716B250A1EF}</a:tableStyleId>
              </a:tblPr>
              <a:tblGrid>
                <a:gridCol w="685800">
                  <a:extLst>
                    <a:ext uri="{9D8B030D-6E8A-4147-A177-3AD203B41FA5}">
                      <a16:colId xmlns:a16="http://schemas.microsoft.com/office/drawing/2014/main" val="202111607"/>
                    </a:ext>
                  </a:extLst>
                </a:gridCol>
                <a:gridCol w="518795">
                  <a:extLst>
                    <a:ext uri="{9D8B030D-6E8A-4147-A177-3AD203B41FA5}">
                      <a16:colId xmlns:a16="http://schemas.microsoft.com/office/drawing/2014/main" val="3731263952"/>
                    </a:ext>
                  </a:extLst>
                </a:gridCol>
                <a:gridCol w="561340">
                  <a:extLst>
                    <a:ext uri="{9D8B030D-6E8A-4147-A177-3AD203B41FA5}">
                      <a16:colId xmlns:a16="http://schemas.microsoft.com/office/drawing/2014/main" val="696130920"/>
                    </a:ext>
                  </a:extLst>
                </a:gridCol>
                <a:gridCol w="603885">
                  <a:extLst>
                    <a:ext uri="{9D8B030D-6E8A-4147-A177-3AD203B41FA5}">
                      <a16:colId xmlns:a16="http://schemas.microsoft.com/office/drawing/2014/main" val="3410267495"/>
                    </a:ext>
                  </a:extLst>
                </a:gridCol>
                <a:gridCol w="620395">
                  <a:extLst>
                    <a:ext uri="{9D8B030D-6E8A-4147-A177-3AD203B41FA5}">
                      <a16:colId xmlns:a16="http://schemas.microsoft.com/office/drawing/2014/main" val="1469808076"/>
                    </a:ext>
                  </a:extLst>
                </a:gridCol>
                <a:gridCol w="603885">
                  <a:extLst>
                    <a:ext uri="{9D8B030D-6E8A-4147-A177-3AD203B41FA5}">
                      <a16:colId xmlns:a16="http://schemas.microsoft.com/office/drawing/2014/main" val="853667407"/>
                    </a:ext>
                  </a:extLst>
                </a:gridCol>
                <a:gridCol w="781050">
                  <a:extLst>
                    <a:ext uri="{9D8B030D-6E8A-4147-A177-3AD203B41FA5}">
                      <a16:colId xmlns:a16="http://schemas.microsoft.com/office/drawing/2014/main" val="418659928"/>
                    </a:ext>
                  </a:extLst>
                </a:gridCol>
                <a:gridCol w="738505">
                  <a:extLst>
                    <a:ext uri="{9D8B030D-6E8A-4147-A177-3AD203B41FA5}">
                      <a16:colId xmlns:a16="http://schemas.microsoft.com/office/drawing/2014/main" val="3221916568"/>
                    </a:ext>
                  </a:extLst>
                </a:gridCol>
                <a:gridCol w="715645">
                  <a:extLst>
                    <a:ext uri="{9D8B030D-6E8A-4147-A177-3AD203B41FA5}">
                      <a16:colId xmlns:a16="http://schemas.microsoft.com/office/drawing/2014/main" val="3911713470"/>
                    </a:ext>
                  </a:extLst>
                </a:gridCol>
              </a:tblGrid>
              <a:tr h="250825">
                <a:tc>
                  <a:txBody>
                    <a:bodyPr/>
                    <a:lstStyle/>
                    <a:p>
                      <a:pPr marL="0" marR="0" algn="ctr">
                        <a:lnSpc>
                          <a:spcPct val="107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200">
                          <a:effectLst/>
                        </a:rPr>
                        <a:t>Rank</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200">
                          <a:effectLst/>
                        </a:rPr>
                        <a:t>Score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200">
                          <a:effectLst/>
                        </a:rPr>
                        <a:t>GDP</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200">
                          <a:effectLst/>
                        </a:rPr>
                        <a:t>Family</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200">
                          <a:effectLst/>
                        </a:rPr>
                        <a:t>Life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200">
                          <a:effectLst/>
                        </a:rPr>
                        <a:t>Freedom</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200">
                          <a:effectLst/>
                        </a:rPr>
                        <a:t>Corrupt.</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200" dirty="0">
                          <a:effectLst/>
                        </a:rPr>
                        <a:t>Gen.</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53039137"/>
                  </a:ext>
                </a:extLst>
              </a:tr>
              <a:tr h="0">
                <a:tc>
                  <a:txBody>
                    <a:bodyPr/>
                    <a:lstStyle/>
                    <a:p>
                      <a:pPr marL="0" marR="0" algn="ctr">
                        <a:lnSpc>
                          <a:spcPct val="107000"/>
                        </a:lnSpc>
                        <a:spcBef>
                          <a:spcPts val="0"/>
                        </a:spcBef>
                        <a:spcAft>
                          <a:spcPts val="0"/>
                        </a:spcAft>
                      </a:pPr>
                      <a:r>
                        <a:rPr lang="en-US" sz="1200">
                          <a:effectLst/>
                        </a:rPr>
                        <a:t>Min</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a:effectLst/>
                        </a:rPr>
                        <a:t>1.0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a:effectLst/>
                        </a:rPr>
                        <a:t>2.693</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dirty="0">
                          <a:effectLst/>
                        </a:rPr>
                        <a:t>0.0000</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a:effectLst/>
                        </a:rPr>
                        <a:t>0.0000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a:effectLst/>
                        </a:rPr>
                        <a:t>0.0000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a:effectLst/>
                        </a:rPr>
                        <a:t>0.0000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a:effectLst/>
                        </a:rPr>
                        <a:t>0.0000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a:effectLst/>
                        </a:rPr>
                        <a:t>0.0000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742064892"/>
                  </a:ext>
                </a:extLst>
              </a:tr>
              <a:tr h="0">
                <a:tc>
                  <a:txBody>
                    <a:bodyPr/>
                    <a:lstStyle/>
                    <a:p>
                      <a:pPr marL="0" marR="0" algn="ctr">
                        <a:lnSpc>
                          <a:spcPct val="107000"/>
                        </a:lnSpc>
                        <a:spcBef>
                          <a:spcPts val="0"/>
                        </a:spcBef>
                        <a:spcAft>
                          <a:spcPts val="0"/>
                        </a:spcAft>
                      </a:pPr>
                      <a:r>
                        <a:rPr lang="en-US" sz="1200">
                          <a:effectLst/>
                        </a:rPr>
                        <a:t>1</a:t>
                      </a:r>
                      <a:r>
                        <a:rPr lang="en-US" sz="1200" baseline="30000">
                          <a:effectLst/>
                        </a:rPr>
                        <a:t>st</a:t>
                      </a:r>
                      <a:r>
                        <a:rPr lang="en-US" sz="1200">
                          <a:effectLst/>
                        </a:rPr>
                        <a:t> Qu</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a:effectLst/>
                        </a:rPr>
                        <a:t>40.0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a:effectLst/>
                        </a:rPr>
                        <a:t>4.510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a:effectLst/>
                        </a:rPr>
                        <a:t>0.6065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a:effectLst/>
                        </a:rPr>
                        <a:t>0.8694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a:effectLst/>
                        </a:rPr>
                        <a:t>0.4402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a:effectLst/>
                        </a:rPr>
                        <a:t>0.3098</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a:effectLst/>
                        </a:rPr>
                        <a:t>0.0540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a:effectLst/>
                        </a:rPr>
                        <a:t>0.1300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74023506"/>
                  </a:ext>
                </a:extLst>
              </a:tr>
              <a:tr h="0">
                <a:tc>
                  <a:txBody>
                    <a:bodyPr/>
                    <a:lstStyle/>
                    <a:p>
                      <a:pPr marL="0" marR="0" algn="ctr">
                        <a:lnSpc>
                          <a:spcPct val="107000"/>
                        </a:lnSpc>
                        <a:spcBef>
                          <a:spcPts val="0"/>
                        </a:spcBef>
                        <a:spcAft>
                          <a:spcPts val="0"/>
                        </a:spcAft>
                      </a:pPr>
                      <a:r>
                        <a:rPr lang="en-US" sz="1200">
                          <a:effectLst/>
                        </a:rPr>
                        <a:t>Median</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a:effectLst/>
                        </a:rPr>
                        <a:t>79.0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dirty="0">
                          <a:effectLst/>
                        </a:rPr>
                        <a:t>5.322</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a:effectLst/>
                        </a:rPr>
                        <a:t>0.9822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a:effectLst/>
                        </a:rPr>
                        <a:t>1.1247</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a:effectLst/>
                        </a:rPr>
                        <a:t>0.6473</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a:effectLst/>
                        </a:rPr>
                        <a:t>0.4310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a:effectLst/>
                        </a:rPr>
                        <a:t>0.0910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a:effectLst/>
                        </a:rPr>
                        <a:t>0.2020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990964463"/>
                  </a:ext>
                </a:extLst>
              </a:tr>
              <a:tr h="0">
                <a:tc>
                  <a:txBody>
                    <a:bodyPr/>
                    <a:lstStyle/>
                    <a:p>
                      <a:pPr marL="0" marR="0" algn="ctr">
                        <a:lnSpc>
                          <a:spcPct val="107000"/>
                        </a:lnSpc>
                        <a:spcBef>
                          <a:spcPts val="0"/>
                        </a:spcBef>
                        <a:spcAft>
                          <a:spcPts val="0"/>
                        </a:spcAft>
                      </a:pPr>
                      <a:r>
                        <a:rPr lang="en-US" sz="1200">
                          <a:effectLst/>
                        </a:rPr>
                        <a:t>Mean</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a:effectLst/>
                        </a:rPr>
                        <a:t>78.7</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a:effectLst/>
                        </a:rPr>
                        <a:t>5.379</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a:effectLst/>
                        </a:rPr>
                        <a:t>0.9160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dirty="0">
                          <a:effectLst/>
                        </a:rPr>
                        <a:t>1.0784</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a:effectLst/>
                        </a:rPr>
                        <a:t>0.6124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a:effectLst/>
                        </a:rPr>
                        <a:t>0.4111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a:effectLst/>
                        </a:rPr>
                        <a:t>0.1254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a:effectLst/>
                        </a:rPr>
                        <a:t>0.2186</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854648746"/>
                  </a:ext>
                </a:extLst>
              </a:tr>
              <a:tr h="0">
                <a:tc>
                  <a:txBody>
                    <a:bodyPr/>
                    <a:lstStyle/>
                    <a:p>
                      <a:pPr marL="0" marR="0" algn="ctr">
                        <a:lnSpc>
                          <a:spcPct val="107000"/>
                        </a:lnSpc>
                        <a:spcBef>
                          <a:spcPts val="0"/>
                        </a:spcBef>
                        <a:spcAft>
                          <a:spcPts val="0"/>
                        </a:spcAft>
                      </a:pPr>
                      <a:r>
                        <a:rPr lang="en-US" sz="1200">
                          <a:effectLst/>
                        </a:rPr>
                        <a:t>3</a:t>
                      </a:r>
                      <a:r>
                        <a:rPr lang="en-US" sz="1200" baseline="30000">
                          <a:effectLst/>
                        </a:rPr>
                        <a:t>rd </a:t>
                      </a:r>
                      <a:r>
                        <a:rPr lang="en-US" sz="1200">
                          <a:effectLst/>
                        </a:rPr>
                        <a:t>Qu</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a:effectLst/>
                        </a:rPr>
                        <a:t>118.0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a:effectLst/>
                        </a:rPr>
                        <a:t>6.189</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a:effectLst/>
                        </a:rPr>
                        <a:t>1.2362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a:effectLst/>
                        </a:rPr>
                        <a:t>1.3273</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a:effectLst/>
                        </a:rPr>
                        <a:t>0.8080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a:effectLst/>
                        </a:rPr>
                        <a:t>0.5310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a:effectLst/>
                        </a:rPr>
                        <a:t>0.1560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a:effectLst/>
                        </a:rPr>
                        <a:t>0.2788</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9837674"/>
                  </a:ext>
                </a:extLst>
              </a:tr>
              <a:tr h="0">
                <a:tc>
                  <a:txBody>
                    <a:bodyPr/>
                    <a:lstStyle/>
                    <a:p>
                      <a:pPr marL="0" marR="0" algn="ctr">
                        <a:lnSpc>
                          <a:spcPct val="107000"/>
                        </a:lnSpc>
                        <a:spcBef>
                          <a:spcPts val="0"/>
                        </a:spcBef>
                        <a:spcAft>
                          <a:spcPts val="0"/>
                        </a:spcAft>
                      </a:pPr>
                      <a:r>
                        <a:rPr lang="en-US" sz="1200">
                          <a:effectLst/>
                        </a:rPr>
                        <a:t>Max</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a:effectLst/>
                        </a:rPr>
                        <a:t>158.0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a:effectLst/>
                        </a:rPr>
                        <a:t>7.769</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a:effectLst/>
                        </a:rPr>
                        <a:t>2.0960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a:effectLst/>
                        </a:rPr>
                        <a:t>1.6440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a:effectLst/>
                        </a:rPr>
                        <a:t>1.1410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dirty="0">
                          <a:effectLst/>
                        </a:rPr>
                        <a:t>0.7240</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a:effectLst/>
                        </a:rPr>
                        <a:t>0.5519</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dirty="0">
                          <a:effectLst/>
                        </a:rPr>
                        <a:t>0.8381</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32440638"/>
                  </a:ext>
                </a:extLst>
              </a:tr>
            </a:tbl>
          </a:graphicData>
        </a:graphic>
      </p:graphicFrame>
      <p:pic>
        <p:nvPicPr>
          <p:cNvPr id="10" name="Picture 9" descr="Chart, bar chart&#10;&#10;Description automatically generated">
            <a:extLst>
              <a:ext uri="{FF2B5EF4-FFF2-40B4-BE49-F238E27FC236}">
                <a16:creationId xmlns:a16="http://schemas.microsoft.com/office/drawing/2014/main" id="{7C303F9C-0A3D-244B-AF86-13B5BA36A248}"/>
              </a:ext>
            </a:extLst>
          </p:cNvPr>
          <p:cNvPicPr>
            <a:picLocks noChangeAspect="1"/>
          </p:cNvPicPr>
          <p:nvPr/>
        </p:nvPicPr>
        <p:blipFill>
          <a:blip r:embed="rId2"/>
          <a:stretch>
            <a:fillRect/>
          </a:stretch>
        </p:blipFill>
        <p:spPr>
          <a:xfrm>
            <a:off x="144451" y="2478682"/>
            <a:ext cx="4617337" cy="2800562"/>
          </a:xfrm>
          <a:prstGeom prst="rect">
            <a:avLst/>
          </a:prstGeom>
        </p:spPr>
      </p:pic>
      <p:pic>
        <p:nvPicPr>
          <p:cNvPr id="14" name="Picture 13" descr="Chart, scatter chart&#10;&#10;Description automatically generated">
            <a:extLst>
              <a:ext uri="{FF2B5EF4-FFF2-40B4-BE49-F238E27FC236}">
                <a16:creationId xmlns:a16="http://schemas.microsoft.com/office/drawing/2014/main" id="{D7115D73-56FD-D549-94A5-3E8B3385D222}"/>
              </a:ext>
            </a:extLst>
          </p:cNvPr>
          <p:cNvPicPr>
            <a:picLocks noChangeAspect="1"/>
          </p:cNvPicPr>
          <p:nvPr/>
        </p:nvPicPr>
        <p:blipFill rotWithShape="1">
          <a:blip r:embed="rId3"/>
          <a:srcRect t="1505" r="4260"/>
          <a:stretch/>
        </p:blipFill>
        <p:spPr>
          <a:xfrm>
            <a:off x="7659962" y="4402049"/>
            <a:ext cx="4245405" cy="2675423"/>
          </a:xfrm>
          <a:prstGeom prst="rect">
            <a:avLst/>
          </a:prstGeom>
        </p:spPr>
      </p:pic>
      <p:pic>
        <p:nvPicPr>
          <p:cNvPr id="16" name="Picture 15" descr="Chart, histogram&#10;&#10;Description automatically generated">
            <a:extLst>
              <a:ext uri="{FF2B5EF4-FFF2-40B4-BE49-F238E27FC236}">
                <a16:creationId xmlns:a16="http://schemas.microsoft.com/office/drawing/2014/main" id="{FD47F9EA-9904-CB42-9CD7-FF8BA8B681E8}"/>
              </a:ext>
            </a:extLst>
          </p:cNvPr>
          <p:cNvPicPr>
            <a:picLocks noChangeAspect="1"/>
          </p:cNvPicPr>
          <p:nvPr/>
        </p:nvPicPr>
        <p:blipFill>
          <a:blip r:embed="rId4"/>
          <a:stretch>
            <a:fillRect/>
          </a:stretch>
        </p:blipFill>
        <p:spPr>
          <a:xfrm>
            <a:off x="4375930" y="4778464"/>
            <a:ext cx="3408890" cy="2081489"/>
          </a:xfrm>
          <a:prstGeom prst="rect">
            <a:avLst/>
          </a:prstGeom>
        </p:spPr>
      </p:pic>
      <p:pic>
        <p:nvPicPr>
          <p:cNvPr id="18" name="Picture 17" descr="Table&#10;&#10;Description automatically generated">
            <a:extLst>
              <a:ext uri="{FF2B5EF4-FFF2-40B4-BE49-F238E27FC236}">
                <a16:creationId xmlns:a16="http://schemas.microsoft.com/office/drawing/2014/main" id="{CC19E955-AF7C-004A-BBC4-A98D3378F987}"/>
              </a:ext>
            </a:extLst>
          </p:cNvPr>
          <p:cNvPicPr>
            <a:picLocks noChangeAspect="1"/>
          </p:cNvPicPr>
          <p:nvPr/>
        </p:nvPicPr>
        <p:blipFill>
          <a:blip r:embed="rId5"/>
          <a:stretch>
            <a:fillRect/>
          </a:stretch>
        </p:blipFill>
        <p:spPr>
          <a:xfrm>
            <a:off x="-3725" y="5044973"/>
            <a:ext cx="3881065" cy="1842350"/>
          </a:xfrm>
          <a:prstGeom prst="rect">
            <a:avLst/>
          </a:prstGeom>
        </p:spPr>
      </p:pic>
      <p:pic>
        <p:nvPicPr>
          <p:cNvPr id="26" name="Picture 25" descr="Diagram, schematic&#10;&#10;Description automatically generated">
            <a:extLst>
              <a:ext uri="{FF2B5EF4-FFF2-40B4-BE49-F238E27FC236}">
                <a16:creationId xmlns:a16="http://schemas.microsoft.com/office/drawing/2014/main" id="{F27654E9-3989-D14E-90FF-3EF9E54AB0A0}"/>
              </a:ext>
            </a:extLst>
          </p:cNvPr>
          <p:cNvPicPr>
            <a:picLocks noChangeAspect="1"/>
          </p:cNvPicPr>
          <p:nvPr/>
        </p:nvPicPr>
        <p:blipFill>
          <a:blip r:embed="rId6"/>
          <a:stretch>
            <a:fillRect/>
          </a:stretch>
        </p:blipFill>
        <p:spPr>
          <a:xfrm>
            <a:off x="4761788" y="2654866"/>
            <a:ext cx="3053545" cy="2109055"/>
          </a:xfrm>
          <a:prstGeom prst="rect">
            <a:avLst/>
          </a:prstGeom>
        </p:spPr>
      </p:pic>
      <p:pic>
        <p:nvPicPr>
          <p:cNvPr id="28" name="Picture 27" descr="Diagram, schematic&#10;&#10;Description automatically generated">
            <a:extLst>
              <a:ext uri="{FF2B5EF4-FFF2-40B4-BE49-F238E27FC236}">
                <a16:creationId xmlns:a16="http://schemas.microsoft.com/office/drawing/2014/main" id="{E7C7C310-65E5-214E-B5D9-4B6E6DA565D8}"/>
              </a:ext>
            </a:extLst>
          </p:cNvPr>
          <p:cNvPicPr>
            <a:picLocks noChangeAspect="1"/>
          </p:cNvPicPr>
          <p:nvPr/>
        </p:nvPicPr>
        <p:blipFill>
          <a:blip r:embed="rId7"/>
          <a:stretch>
            <a:fillRect/>
          </a:stretch>
        </p:blipFill>
        <p:spPr>
          <a:xfrm>
            <a:off x="7688400" y="0"/>
            <a:ext cx="4382932" cy="3739565"/>
          </a:xfrm>
          <a:prstGeom prst="rect">
            <a:avLst/>
          </a:prstGeom>
        </p:spPr>
      </p:pic>
      <p:pic>
        <p:nvPicPr>
          <p:cNvPr id="2050" name="Picture 2" descr="R: R Logo">
            <a:extLst>
              <a:ext uri="{FF2B5EF4-FFF2-40B4-BE49-F238E27FC236}">
                <a16:creationId xmlns:a16="http://schemas.microsoft.com/office/drawing/2014/main" id="{CBB8670C-C5FB-F543-A10E-E4936F152AB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11921" y="2275973"/>
            <a:ext cx="525735" cy="40738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Graphical user interface, text, application, email&#10;&#10;Description automatically generated">
            <a:extLst>
              <a:ext uri="{FF2B5EF4-FFF2-40B4-BE49-F238E27FC236}">
                <a16:creationId xmlns:a16="http://schemas.microsoft.com/office/drawing/2014/main" id="{7EF8FF7B-5144-2F4B-881D-037971CE090C}"/>
              </a:ext>
            </a:extLst>
          </p:cNvPr>
          <p:cNvPicPr>
            <a:picLocks noChangeAspect="1"/>
          </p:cNvPicPr>
          <p:nvPr/>
        </p:nvPicPr>
        <p:blipFill rotWithShape="1">
          <a:blip r:embed="rId9"/>
          <a:srcRect r="76154" b="42606"/>
          <a:stretch/>
        </p:blipFill>
        <p:spPr>
          <a:xfrm>
            <a:off x="6002189" y="94946"/>
            <a:ext cx="1657773" cy="2116650"/>
          </a:xfrm>
          <a:prstGeom prst="rect">
            <a:avLst/>
          </a:prstGeom>
        </p:spPr>
      </p:pic>
      <p:sp>
        <p:nvSpPr>
          <p:cNvPr id="33" name="TextBox 32">
            <a:extLst>
              <a:ext uri="{FF2B5EF4-FFF2-40B4-BE49-F238E27FC236}">
                <a16:creationId xmlns:a16="http://schemas.microsoft.com/office/drawing/2014/main" id="{5966C51E-CF18-254F-838F-C1D3E8792CCD}"/>
              </a:ext>
            </a:extLst>
          </p:cNvPr>
          <p:cNvSpPr txBox="1"/>
          <p:nvPr/>
        </p:nvSpPr>
        <p:spPr>
          <a:xfrm>
            <a:off x="7815333" y="3480129"/>
            <a:ext cx="4221182" cy="954107"/>
          </a:xfrm>
          <a:prstGeom prst="rect">
            <a:avLst/>
          </a:prstGeom>
          <a:solidFill>
            <a:srgbClr val="2D3D6C"/>
          </a:solidFill>
        </p:spPr>
        <p:txBody>
          <a:bodyPr wrap="square" rtlCol="0">
            <a:spAutoFit/>
          </a:bodyPr>
          <a:lstStyle/>
          <a:p>
            <a:r>
              <a:rPr lang="en-US" sz="800" b="1" dirty="0">
                <a:solidFill>
                  <a:schemeClr val="bg1"/>
                </a:solidFill>
              </a:rPr>
              <a:t>Basis For Grades:</a:t>
            </a:r>
            <a:endParaRPr lang="en-US" sz="800" dirty="0">
              <a:solidFill>
                <a:schemeClr val="bg1"/>
              </a:solidFill>
            </a:endParaRPr>
          </a:p>
          <a:p>
            <a:r>
              <a:rPr lang="en-US" sz="800" b="1" dirty="0">
                <a:solidFill>
                  <a:schemeClr val="bg1"/>
                </a:solidFill>
              </a:rPr>
              <a:t>99 - 100:</a:t>
            </a:r>
            <a:r>
              <a:rPr lang="en-US" sz="800" dirty="0">
                <a:solidFill>
                  <a:schemeClr val="bg1"/>
                </a:solidFill>
              </a:rPr>
              <a:t> This means that your Assignment was so amazing and so perfect that </a:t>
            </a:r>
            <a:r>
              <a:rPr lang="en-US" sz="800" b="1" dirty="0">
                <a:solidFill>
                  <a:schemeClr val="bg1"/>
                </a:solidFill>
              </a:rPr>
              <a:t>nothing can be improved</a:t>
            </a:r>
            <a:r>
              <a:rPr lang="en-US" sz="800" dirty="0">
                <a:solidFill>
                  <a:schemeClr val="bg1"/>
                </a:solidFill>
              </a:rPr>
              <a:t>. It covered everything – cleaning, prep – analysis that makes sense – visualizations – results (that are true) – etc. There is nothing really left to improve. I generally do not give 100% grades as this does not help you to think about what you can add or do better based on where you are. Everyone can always get better – this is why we seek education.</a:t>
            </a:r>
          </a:p>
        </p:txBody>
      </p:sp>
    </p:spTree>
    <p:extLst>
      <p:ext uri="{BB962C8B-B14F-4D97-AF65-F5344CB8AC3E}">
        <p14:creationId xmlns:p14="http://schemas.microsoft.com/office/powerpoint/2010/main" val="272003340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D749A22-7E08-5C46-BBDD-F041023D514A}"/>
              </a:ext>
            </a:extLst>
          </p:cNvPr>
          <p:cNvSpPr txBox="1"/>
          <p:nvPr/>
        </p:nvSpPr>
        <p:spPr>
          <a:xfrm>
            <a:off x="7804234" y="1253634"/>
            <a:ext cx="0" cy="0"/>
          </a:xfrm>
          <a:prstGeom prst="rect">
            <a:avLst/>
          </a:prstGeom>
          <a:noFill/>
        </p:spPr>
        <p:txBody>
          <a:bodyPr wrap="none" rtlCol="0">
            <a:noAutofit/>
          </a:bodyPr>
          <a:lstStyle/>
          <a:p>
            <a:pPr>
              <a:spcBef>
                <a:spcPts val="300"/>
              </a:spcBef>
            </a:pPr>
            <a:endParaRPr lang="en-US" sz="1600" err="1">
              <a:solidFill>
                <a:schemeClr val="bg1"/>
              </a:solidFill>
            </a:endParaRPr>
          </a:p>
        </p:txBody>
      </p:sp>
      <p:grpSp>
        <p:nvGrpSpPr>
          <p:cNvPr id="19" name="Group 18">
            <a:extLst>
              <a:ext uri="{FF2B5EF4-FFF2-40B4-BE49-F238E27FC236}">
                <a16:creationId xmlns:a16="http://schemas.microsoft.com/office/drawing/2014/main" id="{A69395EA-ABE7-1C41-8E94-DA5DE608D1AA}"/>
              </a:ext>
            </a:extLst>
          </p:cNvPr>
          <p:cNvGrpSpPr/>
          <p:nvPr/>
        </p:nvGrpSpPr>
        <p:grpSpPr>
          <a:xfrm>
            <a:off x="7919078" y="1042409"/>
            <a:ext cx="3322885" cy="417800"/>
            <a:chOff x="8341981" y="980194"/>
            <a:chExt cx="3324617" cy="418018"/>
          </a:xfrm>
        </p:grpSpPr>
        <p:sp>
          <p:nvSpPr>
            <p:cNvPr id="20" name="TextBox 19">
              <a:extLst>
                <a:ext uri="{FF2B5EF4-FFF2-40B4-BE49-F238E27FC236}">
                  <a16:creationId xmlns:a16="http://schemas.microsoft.com/office/drawing/2014/main" id="{F9C31223-2757-9545-A5FF-47573C6C5DF2}"/>
                </a:ext>
              </a:extLst>
            </p:cNvPr>
            <p:cNvSpPr txBox="1"/>
            <p:nvPr/>
          </p:nvSpPr>
          <p:spPr>
            <a:xfrm>
              <a:off x="8341981" y="980194"/>
              <a:ext cx="3324617" cy="369332"/>
            </a:xfrm>
            <a:prstGeom prst="rect">
              <a:avLst/>
            </a:prstGeom>
            <a:noFill/>
          </p:spPr>
          <p:txBody>
            <a:bodyPr wrap="square" rtlCol="0">
              <a:spAutoFit/>
            </a:bodyPr>
            <a:lstStyle/>
            <a:p>
              <a:pPr marL="0" marR="0" lvl="0" indent="0" algn="l" defTabSz="456766" rtl="0" eaLnBrk="1" fontAlgn="auto" latinLnBrk="0" hangingPunct="1">
                <a:lnSpc>
                  <a:spcPct val="100000"/>
                </a:lnSpc>
                <a:spcBef>
                  <a:spcPts val="0"/>
                </a:spcBef>
                <a:spcAft>
                  <a:spcPts val="0"/>
                </a:spcAft>
                <a:buClrTx/>
                <a:buSzTx/>
                <a:buFontTx/>
                <a:buNone/>
                <a:tabLst/>
                <a:defRPr/>
              </a:pPr>
              <a:r>
                <a:rPr kumimoji="0" lang="en-US" sz="1798" b="1" i="0" u="none" strike="noStrike" kern="1200" cap="none" spc="0" normalizeH="0" baseline="0" noProof="0" dirty="0">
                  <a:ln>
                    <a:noFill/>
                  </a:ln>
                  <a:solidFill>
                    <a:srgbClr val="FFFFFF"/>
                  </a:solidFill>
                  <a:effectLst/>
                  <a:uLnTx/>
                  <a:uFillTx/>
                  <a:latin typeface="Century Gothic" panose="020F0302020204030204"/>
                  <a:ea typeface="+mn-ea"/>
                  <a:cs typeface="+mn-cs"/>
                </a:rPr>
                <a:t>Learning Development</a:t>
              </a:r>
            </a:p>
          </p:txBody>
        </p:sp>
        <p:cxnSp>
          <p:nvCxnSpPr>
            <p:cNvPr id="21" name="Straight Connector 20">
              <a:extLst>
                <a:ext uri="{FF2B5EF4-FFF2-40B4-BE49-F238E27FC236}">
                  <a16:creationId xmlns:a16="http://schemas.microsoft.com/office/drawing/2014/main" id="{C2AF8064-23B2-5F46-97D8-49216FFD9A48}"/>
                </a:ext>
              </a:extLst>
            </p:cNvPr>
            <p:cNvCxnSpPr/>
            <p:nvPr/>
          </p:nvCxnSpPr>
          <p:spPr>
            <a:xfrm>
              <a:off x="8441560" y="1398212"/>
              <a:ext cx="6110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2" name="Resolve in context with chatbots">
            <a:extLst>
              <a:ext uri="{FF2B5EF4-FFF2-40B4-BE49-F238E27FC236}">
                <a16:creationId xmlns:a16="http://schemas.microsoft.com/office/drawing/2014/main" id="{AE088C63-6147-E04D-A164-E45C3E43E35D}"/>
              </a:ext>
            </a:extLst>
          </p:cNvPr>
          <p:cNvSpPr txBox="1"/>
          <p:nvPr/>
        </p:nvSpPr>
        <p:spPr>
          <a:xfrm>
            <a:off x="7919077" y="1597500"/>
            <a:ext cx="3956833" cy="2731250"/>
          </a:xfrm>
          <a:prstGeom prst="rect">
            <a:avLst/>
          </a:prstGeom>
          <a:solidFill>
            <a:srgbClr val="FF0000"/>
          </a:solidFill>
          <a:ln w="12700">
            <a:miter lim="400000"/>
          </a:ln>
          <a:extLst>
            <a:ext uri="{C572A759-6A51-4108-AA02-DFA0A04FC94B}">
              <ma14:wrappingTextBoxFlag xmlns:ma14="http://schemas.microsoft.com/office/mac/drawingml/2011/main" xmlns="" val="1"/>
            </a:ext>
          </a:extLst>
        </p:spPr>
        <p:txBody>
          <a:bodyPr wrap="square" lIns="35682" tIns="35682" rIns="35682" bIns="35682" anchor="t">
            <a:spAutoFit/>
          </a:bodyPr>
          <a:lstStyle/>
          <a:p>
            <a:pPr lvl="0" defTabSz="913578">
              <a:lnSpc>
                <a:spcPct val="90000"/>
              </a:lnSpc>
              <a:defRPr sz="2200" b="0" spc="22">
                <a:solidFill>
                  <a:srgbClr val="FBFBFB"/>
                </a:solidFill>
                <a:latin typeface="Gilroy"/>
                <a:ea typeface="Gilroy"/>
                <a:cs typeface="Gilroy"/>
                <a:sym typeface="Gilroy"/>
              </a:defRPr>
            </a:pPr>
            <a:r>
              <a:rPr lang="en-US" sz="1600" spc="-20" dirty="0">
                <a:solidFill>
                  <a:srgbClr val="FFFFFF"/>
                </a:solidFill>
                <a:latin typeface="Century Gothic"/>
                <a:sym typeface="Gilroy"/>
              </a:rPr>
              <a:t>I knew I’d been working on studying the stock market for a while, but only after studying data science.</a:t>
            </a:r>
          </a:p>
          <a:p>
            <a:pPr lvl="0" defTabSz="913578">
              <a:lnSpc>
                <a:spcPct val="90000"/>
              </a:lnSpc>
              <a:defRPr sz="2200" b="0" spc="22">
                <a:solidFill>
                  <a:srgbClr val="FBFBFB"/>
                </a:solidFill>
                <a:latin typeface="Gilroy"/>
                <a:ea typeface="Gilroy"/>
                <a:cs typeface="Gilroy"/>
                <a:sym typeface="Gilroy"/>
              </a:defRPr>
            </a:pPr>
            <a:r>
              <a:rPr lang="en-US" sz="1600" spc="-20" dirty="0">
                <a:solidFill>
                  <a:srgbClr val="FFFFFF"/>
                </a:solidFill>
                <a:latin typeface="Century Gothic"/>
                <a:sym typeface="Gilroy"/>
              </a:rPr>
              <a:t>It’s been an awesome journey.</a:t>
            </a:r>
          </a:p>
          <a:p>
            <a:pPr marL="285750" lvl="0" indent="-285750" defTabSz="913578">
              <a:lnSpc>
                <a:spcPct val="90000"/>
              </a:lnSpc>
              <a:buFont typeface="Arial" panose="020B0604020202020204" pitchFamily="34" charset="0"/>
              <a:buChar char="•"/>
              <a:defRPr sz="2200" b="0" spc="22">
                <a:solidFill>
                  <a:srgbClr val="FBFBFB"/>
                </a:solidFill>
                <a:latin typeface="Gilroy"/>
                <a:ea typeface="Gilroy"/>
                <a:cs typeface="Gilroy"/>
                <a:sym typeface="Gilroy"/>
              </a:defRPr>
            </a:pPr>
            <a:r>
              <a:rPr lang="en-US" sz="1600" spc="-20" dirty="0">
                <a:solidFill>
                  <a:srgbClr val="FFFFFF"/>
                </a:solidFill>
                <a:latin typeface="Century Gothic"/>
                <a:sym typeface="Gilroy"/>
              </a:rPr>
              <a:t>To be honest I like the visual colors here better than the ones in my more recent programs. I’ll have to look back at parts of this.</a:t>
            </a:r>
          </a:p>
          <a:p>
            <a:pPr marL="285750" lvl="0" indent="-285750" defTabSz="913578">
              <a:lnSpc>
                <a:spcPct val="90000"/>
              </a:lnSpc>
              <a:buFont typeface="Arial" panose="020B0604020202020204" pitchFamily="34" charset="0"/>
              <a:buChar char="•"/>
              <a:defRPr sz="2200" b="0" spc="22">
                <a:solidFill>
                  <a:srgbClr val="FBFBFB"/>
                </a:solidFill>
                <a:latin typeface="Gilroy"/>
                <a:ea typeface="Gilroy"/>
                <a:cs typeface="Gilroy"/>
                <a:sym typeface="Gilroy"/>
              </a:defRPr>
            </a:pPr>
            <a:endParaRPr lang="en-US" sz="1600" spc="-20" dirty="0">
              <a:solidFill>
                <a:srgbClr val="FFFFFF"/>
              </a:solidFill>
              <a:latin typeface="Century Gothic"/>
              <a:sym typeface="Gilroy"/>
            </a:endParaRPr>
          </a:p>
          <a:p>
            <a:pPr marL="285750" lvl="0" indent="-285750" defTabSz="913578">
              <a:lnSpc>
                <a:spcPct val="90000"/>
              </a:lnSpc>
              <a:buFont typeface="Arial" panose="020B0604020202020204" pitchFamily="34" charset="0"/>
              <a:buChar char="•"/>
              <a:defRPr sz="2200" b="0" spc="22">
                <a:solidFill>
                  <a:srgbClr val="FBFBFB"/>
                </a:solidFill>
                <a:latin typeface="Gilroy"/>
                <a:ea typeface="Gilroy"/>
                <a:cs typeface="Gilroy"/>
                <a:sym typeface="Gilroy"/>
              </a:defRPr>
            </a:pPr>
            <a:endParaRPr lang="en-US" sz="1600" spc="-20" dirty="0">
              <a:solidFill>
                <a:srgbClr val="FFFFFF"/>
              </a:solidFill>
              <a:latin typeface="Century Gothic"/>
              <a:sym typeface="Gilroy"/>
            </a:endParaRPr>
          </a:p>
          <a:p>
            <a:pPr marL="285750" lvl="0" indent="-285750" defTabSz="913578">
              <a:lnSpc>
                <a:spcPct val="90000"/>
              </a:lnSpc>
              <a:buFont typeface="Arial" panose="020B0604020202020204" pitchFamily="34" charset="0"/>
              <a:buChar char="•"/>
              <a:defRPr sz="2200" b="0" spc="22">
                <a:solidFill>
                  <a:srgbClr val="FBFBFB"/>
                </a:solidFill>
                <a:latin typeface="Gilroy"/>
                <a:ea typeface="Gilroy"/>
                <a:cs typeface="Gilroy"/>
                <a:sym typeface="Gilroy"/>
              </a:defRPr>
            </a:pPr>
            <a:endParaRPr lang="en-US" sz="1600" spc="-20" dirty="0">
              <a:solidFill>
                <a:srgbClr val="FFFFFF"/>
              </a:solidFill>
              <a:latin typeface="Century Gothic"/>
              <a:sym typeface="Gilroy"/>
            </a:endParaRPr>
          </a:p>
          <a:p>
            <a:pPr lvl="0" defTabSz="913578">
              <a:lnSpc>
                <a:spcPct val="90000"/>
              </a:lnSpc>
              <a:defRPr sz="2200" b="0" spc="22">
                <a:solidFill>
                  <a:srgbClr val="FBFBFB"/>
                </a:solidFill>
                <a:latin typeface="Gilroy"/>
                <a:ea typeface="Gilroy"/>
                <a:cs typeface="Gilroy"/>
                <a:sym typeface="Gilroy"/>
              </a:defRPr>
            </a:pPr>
            <a:endParaRPr lang="en-US" sz="1600" spc="-20" dirty="0">
              <a:solidFill>
                <a:srgbClr val="FFFFFF"/>
              </a:solidFill>
              <a:latin typeface="Century Gothic"/>
              <a:sym typeface="Gilroy"/>
            </a:endParaRPr>
          </a:p>
        </p:txBody>
      </p:sp>
      <p:sp>
        <p:nvSpPr>
          <p:cNvPr id="3" name="Title 2">
            <a:extLst>
              <a:ext uri="{FF2B5EF4-FFF2-40B4-BE49-F238E27FC236}">
                <a16:creationId xmlns:a16="http://schemas.microsoft.com/office/drawing/2014/main" id="{CF079425-F7B1-184D-9F98-101C6194937A}"/>
              </a:ext>
            </a:extLst>
          </p:cNvPr>
          <p:cNvSpPr>
            <a:spLocks noGrp="1"/>
          </p:cNvSpPr>
          <p:nvPr>
            <p:ph type="title"/>
          </p:nvPr>
        </p:nvSpPr>
        <p:spPr>
          <a:xfrm>
            <a:off x="352561" y="194245"/>
            <a:ext cx="10859029" cy="889740"/>
          </a:xfrm>
        </p:spPr>
        <p:txBody>
          <a:bodyPr/>
          <a:lstStyle/>
          <a:p>
            <a:r>
              <a:rPr lang="en-US" dirty="0"/>
              <a:t>Other Old Programs for Final Projects</a:t>
            </a:r>
          </a:p>
        </p:txBody>
      </p:sp>
      <p:pic>
        <p:nvPicPr>
          <p:cNvPr id="2" name="Picture 1">
            <a:extLst>
              <a:ext uri="{FF2B5EF4-FFF2-40B4-BE49-F238E27FC236}">
                <a16:creationId xmlns:a16="http://schemas.microsoft.com/office/drawing/2014/main" id="{807074B8-E787-F64A-AC3D-034D8E20E127}"/>
              </a:ext>
            </a:extLst>
          </p:cNvPr>
          <p:cNvPicPr>
            <a:picLocks noChangeAspect="1"/>
          </p:cNvPicPr>
          <p:nvPr/>
        </p:nvPicPr>
        <p:blipFill>
          <a:blip r:embed="rId3"/>
          <a:stretch>
            <a:fillRect/>
          </a:stretch>
        </p:blipFill>
        <p:spPr>
          <a:xfrm>
            <a:off x="207961" y="1883128"/>
            <a:ext cx="7679305" cy="3386296"/>
          </a:xfrm>
          <a:prstGeom prst="rect">
            <a:avLst/>
          </a:prstGeom>
        </p:spPr>
      </p:pic>
      <p:pic>
        <p:nvPicPr>
          <p:cNvPr id="6" name="Picture 5">
            <a:extLst>
              <a:ext uri="{FF2B5EF4-FFF2-40B4-BE49-F238E27FC236}">
                <a16:creationId xmlns:a16="http://schemas.microsoft.com/office/drawing/2014/main" id="{900C3136-5BA1-9D41-B8EE-141F6B0021DD}"/>
              </a:ext>
            </a:extLst>
          </p:cNvPr>
          <p:cNvPicPr>
            <a:picLocks noChangeAspect="1"/>
          </p:cNvPicPr>
          <p:nvPr/>
        </p:nvPicPr>
        <p:blipFill>
          <a:blip r:embed="rId4"/>
          <a:stretch>
            <a:fillRect/>
          </a:stretch>
        </p:blipFill>
        <p:spPr>
          <a:xfrm>
            <a:off x="207960" y="751892"/>
            <a:ext cx="7679305" cy="845608"/>
          </a:xfrm>
          <a:prstGeom prst="rect">
            <a:avLst/>
          </a:prstGeom>
        </p:spPr>
      </p:pic>
      <p:pic>
        <p:nvPicPr>
          <p:cNvPr id="7" name="Picture 6">
            <a:extLst>
              <a:ext uri="{FF2B5EF4-FFF2-40B4-BE49-F238E27FC236}">
                <a16:creationId xmlns:a16="http://schemas.microsoft.com/office/drawing/2014/main" id="{FE5B9381-59F0-C14A-9850-089FAF28CC69}"/>
              </a:ext>
            </a:extLst>
          </p:cNvPr>
          <p:cNvPicPr>
            <a:picLocks noChangeAspect="1"/>
          </p:cNvPicPr>
          <p:nvPr/>
        </p:nvPicPr>
        <p:blipFill>
          <a:blip r:embed="rId5"/>
          <a:stretch>
            <a:fillRect/>
          </a:stretch>
        </p:blipFill>
        <p:spPr>
          <a:xfrm>
            <a:off x="5422674" y="3884577"/>
            <a:ext cx="6517414" cy="2958655"/>
          </a:xfrm>
          <a:prstGeom prst="rect">
            <a:avLst/>
          </a:prstGeom>
        </p:spPr>
      </p:pic>
      <p:pic>
        <p:nvPicPr>
          <p:cNvPr id="9" name="Picture 8" descr="Graphical user interface, text, application, email&#10;&#10;Description automatically generated">
            <a:extLst>
              <a:ext uri="{FF2B5EF4-FFF2-40B4-BE49-F238E27FC236}">
                <a16:creationId xmlns:a16="http://schemas.microsoft.com/office/drawing/2014/main" id="{3E235C63-BA8C-EC4B-BDF8-F7B3706FE497}"/>
              </a:ext>
            </a:extLst>
          </p:cNvPr>
          <p:cNvPicPr>
            <a:picLocks noChangeAspect="1"/>
          </p:cNvPicPr>
          <p:nvPr/>
        </p:nvPicPr>
        <p:blipFill>
          <a:blip r:embed="rId6"/>
          <a:stretch>
            <a:fillRect/>
          </a:stretch>
        </p:blipFill>
        <p:spPr>
          <a:xfrm>
            <a:off x="870048" y="2518463"/>
            <a:ext cx="2726996" cy="1057813"/>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9A7C90F5-E17D-7542-9F1E-A1A9F8E1D57C}"/>
              </a:ext>
            </a:extLst>
          </p:cNvPr>
          <p:cNvPicPr>
            <a:picLocks noChangeAspect="1"/>
          </p:cNvPicPr>
          <p:nvPr/>
        </p:nvPicPr>
        <p:blipFill>
          <a:blip r:embed="rId7"/>
          <a:stretch>
            <a:fillRect/>
          </a:stretch>
        </p:blipFill>
        <p:spPr>
          <a:xfrm>
            <a:off x="1544184" y="5363904"/>
            <a:ext cx="3755797" cy="1182088"/>
          </a:xfrm>
          <a:prstGeom prst="rect">
            <a:avLst/>
          </a:prstGeom>
        </p:spPr>
      </p:pic>
    </p:spTree>
    <p:extLst>
      <p:ext uri="{BB962C8B-B14F-4D97-AF65-F5344CB8AC3E}">
        <p14:creationId xmlns:p14="http://schemas.microsoft.com/office/powerpoint/2010/main" val="192146318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4D70CAD6-27AB-CB45-B861-3CA38AE88C6A}"/>
              </a:ext>
            </a:extLst>
          </p:cNvPr>
          <p:cNvGraphicFramePr>
            <a:graphicFrameLocks noGrp="1"/>
          </p:cNvGraphicFramePr>
          <p:nvPr>
            <p:extLst>
              <p:ext uri="{D42A27DB-BD31-4B8C-83A1-F6EECF244321}">
                <p14:modId xmlns:p14="http://schemas.microsoft.com/office/powerpoint/2010/main" val="1305173715"/>
              </p:ext>
            </p:extLst>
          </p:nvPr>
        </p:nvGraphicFramePr>
        <p:xfrm>
          <a:off x="1699572" y="1659699"/>
          <a:ext cx="1763875" cy="1116927"/>
        </p:xfrm>
        <a:graphic>
          <a:graphicData uri="http://schemas.openxmlformats.org/drawingml/2006/table">
            <a:tbl>
              <a:tblPr firstRow="1" bandRow="1">
                <a:tableStyleId>{9D7B26C5-4107-4FEC-AEDC-1716B250A1EF}</a:tableStyleId>
              </a:tblPr>
              <a:tblGrid>
                <a:gridCol w="1763875">
                  <a:extLst>
                    <a:ext uri="{9D8B030D-6E8A-4147-A177-3AD203B41FA5}">
                      <a16:colId xmlns:a16="http://schemas.microsoft.com/office/drawing/2014/main" val="532902237"/>
                    </a:ext>
                  </a:extLst>
                </a:gridCol>
              </a:tblGrid>
              <a:tr h="11169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kern="1200" dirty="0">
                          <a:solidFill>
                            <a:schemeClr val="accent1"/>
                          </a:solidFill>
                          <a:effectLst/>
                          <a:latin typeface="+mn-lt"/>
                          <a:ea typeface="+mn-ea"/>
                          <a:cs typeface="+mn-cs"/>
                        </a:rPr>
                        <a:t>END OF PROGRAM</a:t>
                      </a:r>
                    </a:p>
                    <a:p>
                      <a:endParaRPr lang="en-US" sz="1800" b="1" kern="1200" dirty="0">
                        <a:solidFill>
                          <a:schemeClr val="accent1"/>
                        </a:solidFill>
                        <a:effectLst/>
                        <a:latin typeface="+mn-lt"/>
                        <a:ea typeface="+mn-ea"/>
                        <a:cs typeface="+mn-cs"/>
                      </a:endParaRP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1892977"/>
                  </a:ext>
                </a:extLst>
              </a:tr>
            </a:tbl>
          </a:graphicData>
        </a:graphic>
      </p:graphicFrame>
    </p:spTree>
    <p:extLst>
      <p:ext uri="{BB962C8B-B14F-4D97-AF65-F5344CB8AC3E}">
        <p14:creationId xmlns:p14="http://schemas.microsoft.com/office/powerpoint/2010/main" val="136113939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875AB"/>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BE18F75-C7C4-B941-B4A4-3DA4D1003863}"/>
              </a:ext>
            </a:extLst>
          </p:cNvPr>
          <p:cNvSpPr txBox="1"/>
          <p:nvPr/>
        </p:nvSpPr>
        <p:spPr>
          <a:xfrm>
            <a:off x="5518269" y="268400"/>
            <a:ext cx="0" cy="0"/>
          </a:xfrm>
          <a:prstGeom prst="rect">
            <a:avLst/>
          </a:prstGeom>
          <a:noFill/>
        </p:spPr>
        <p:txBody>
          <a:bodyPr wrap="none" rtlCol="0">
            <a:noAutofit/>
          </a:bodyPr>
          <a:lstStyle/>
          <a:p>
            <a:pPr algn="l">
              <a:spcBef>
                <a:spcPts val="300"/>
              </a:spcBef>
            </a:pPr>
            <a:endParaRPr lang="en-US" sz="1600"/>
          </a:p>
        </p:txBody>
      </p:sp>
      <p:sp>
        <p:nvSpPr>
          <p:cNvPr id="7" name="Oval 6">
            <a:extLst>
              <a:ext uri="{FF2B5EF4-FFF2-40B4-BE49-F238E27FC236}">
                <a16:creationId xmlns:a16="http://schemas.microsoft.com/office/drawing/2014/main" id="{B3E73F76-879E-764F-910D-B61C41FFFE1E}"/>
              </a:ext>
            </a:extLst>
          </p:cNvPr>
          <p:cNvSpPr/>
          <p:nvPr/>
        </p:nvSpPr>
        <p:spPr>
          <a:xfrm>
            <a:off x="499332" y="2112329"/>
            <a:ext cx="730866" cy="720438"/>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9" name="Oval 8">
            <a:extLst>
              <a:ext uri="{FF2B5EF4-FFF2-40B4-BE49-F238E27FC236}">
                <a16:creationId xmlns:a16="http://schemas.microsoft.com/office/drawing/2014/main" id="{33F60F7D-E6CC-CA47-A2FB-8CA643AB1583}"/>
              </a:ext>
            </a:extLst>
          </p:cNvPr>
          <p:cNvSpPr/>
          <p:nvPr/>
        </p:nvSpPr>
        <p:spPr>
          <a:xfrm>
            <a:off x="2182264" y="2397596"/>
            <a:ext cx="730866" cy="720438"/>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cxnSp>
        <p:nvCxnSpPr>
          <p:cNvPr id="10" name="Straight Connector 24">
            <a:extLst>
              <a:ext uri="{FF2B5EF4-FFF2-40B4-BE49-F238E27FC236}">
                <a16:creationId xmlns:a16="http://schemas.microsoft.com/office/drawing/2014/main" id="{ED8BD1AE-3881-8F4D-A756-747C843A582F}"/>
              </a:ext>
            </a:extLst>
          </p:cNvPr>
          <p:cNvCxnSpPr>
            <a:cxnSpLocks/>
            <a:stCxn id="32" idx="1"/>
          </p:cNvCxnSpPr>
          <p:nvPr/>
        </p:nvCxnSpPr>
        <p:spPr>
          <a:xfrm rot="10800000" flipV="1">
            <a:off x="1225921" y="1630575"/>
            <a:ext cx="192590" cy="571690"/>
          </a:xfrm>
          <a:prstGeom prst="bentConnector2">
            <a:avLst/>
          </a:prstGeom>
          <a:ln w="12700">
            <a:solidFill>
              <a:schemeClr val="accent1"/>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1" name="Straight Connector 24">
            <a:extLst>
              <a:ext uri="{FF2B5EF4-FFF2-40B4-BE49-F238E27FC236}">
                <a16:creationId xmlns:a16="http://schemas.microsoft.com/office/drawing/2014/main" id="{9C14A7EF-F835-F949-A32C-E7D7672D574B}"/>
              </a:ext>
            </a:extLst>
          </p:cNvPr>
          <p:cNvCxnSpPr>
            <a:cxnSpLocks/>
          </p:cNvCxnSpPr>
          <p:nvPr/>
        </p:nvCxnSpPr>
        <p:spPr>
          <a:xfrm>
            <a:off x="1225921" y="2219084"/>
            <a:ext cx="844748" cy="534385"/>
          </a:xfrm>
          <a:prstGeom prst="bentConnector3">
            <a:avLst>
              <a:gd name="adj1" fmla="val 50000"/>
            </a:avLst>
          </a:prstGeom>
          <a:ln w="12700">
            <a:solidFill>
              <a:schemeClr val="accent1"/>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2" name="Straight Connector 24">
            <a:extLst>
              <a:ext uri="{FF2B5EF4-FFF2-40B4-BE49-F238E27FC236}">
                <a16:creationId xmlns:a16="http://schemas.microsoft.com/office/drawing/2014/main" id="{EBC97B53-1EFD-5E41-89B6-782916C9B3C1}"/>
              </a:ext>
            </a:extLst>
          </p:cNvPr>
          <p:cNvCxnSpPr>
            <a:cxnSpLocks/>
            <a:stCxn id="32" idx="3"/>
            <a:endCxn id="9" idx="6"/>
          </p:cNvCxnSpPr>
          <p:nvPr/>
        </p:nvCxnSpPr>
        <p:spPr>
          <a:xfrm flipH="1">
            <a:off x="2913130" y="1630575"/>
            <a:ext cx="246155" cy="1127240"/>
          </a:xfrm>
          <a:prstGeom prst="bentConnector3">
            <a:avLst>
              <a:gd name="adj1" fmla="val -92868"/>
            </a:avLst>
          </a:prstGeom>
          <a:ln w="12700">
            <a:solidFill>
              <a:schemeClr val="accent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840F97F7-544F-F542-AAF2-9EF6DAA54EA5}"/>
              </a:ext>
            </a:extLst>
          </p:cNvPr>
          <p:cNvSpPr/>
          <p:nvPr/>
        </p:nvSpPr>
        <p:spPr>
          <a:xfrm>
            <a:off x="550503" y="718001"/>
            <a:ext cx="584662" cy="584662"/>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a:solidFill>
                <a:schemeClr val="tx1"/>
              </a:solidFill>
            </a:endParaRPr>
          </a:p>
        </p:txBody>
      </p:sp>
      <p:sp>
        <p:nvSpPr>
          <p:cNvPr id="24" name="Oval 23">
            <a:extLst>
              <a:ext uri="{FF2B5EF4-FFF2-40B4-BE49-F238E27FC236}">
                <a16:creationId xmlns:a16="http://schemas.microsoft.com/office/drawing/2014/main" id="{9643079A-C71B-E841-A7F9-FBAFE939DD14}"/>
              </a:ext>
            </a:extLst>
          </p:cNvPr>
          <p:cNvSpPr/>
          <p:nvPr/>
        </p:nvSpPr>
        <p:spPr>
          <a:xfrm>
            <a:off x="477401" y="650112"/>
            <a:ext cx="730866" cy="720438"/>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cxnSp>
        <p:nvCxnSpPr>
          <p:cNvPr id="26" name="Straight Connector 25">
            <a:extLst>
              <a:ext uri="{FF2B5EF4-FFF2-40B4-BE49-F238E27FC236}">
                <a16:creationId xmlns:a16="http://schemas.microsoft.com/office/drawing/2014/main" id="{CD065EEE-9280-324C-942B-8D19BC9D958D}"/>
              </a:ext>
            </a:extLst>
          </p:cNvPr>
          <p:cNvCxnSpPr>
            <a:cxnSpLocks/>
          </p:cNvCxnSpPr>
          <p:nvPr/>
        </p:nvCxnSpPr>
        <p:spPr>
          <a:xfrm>
            <a:off x="868235" y="1468122"/>
            <a:ext cx="0" cy="554979"/>
          </a:xfrm>
          <a:prstGeom prst="line">
            <a:avLst/>
          </a:prstGeom>
          <a:ln w="127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4AEE0305-258D-7A43-AD9E-A90835533972}"/>
              </a:ext>
            </a:extLst>
          </p:cNvPr>
          <p:cNvSpPr/>
          <p:nvPr/>
        </p:nvSpPr>
        <p:spPr>
          <a:xfrm>
            <a:off x="326447" y="4254471"/>
            <a:ext cx="2266442" cy="1415562"/>
          </a:xfrm>
          <a:prstGeom prst="rect">
            <a:avLst/>
          </a:prstGeom>
          <a:no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28" name="Rectangle 27">
            <a:extLst>
              <a:ext uri="{FF2B5EF4-FFF2-40B4-BE49-F238E27FC236}">
                <a16:creationId xmlns:a16="http://schemas.microsoft.com/office/drawing/2014/main" id="{215617F4-7082-7341-A58D-0E7687470130}"/>
              </a:ext>
            </a:extLst>
          </p:cNvPr>
          <p:cNvSpPr/>
          <p:nvPr/>
        </p:nvSpPr>
        <p:spPr>
          <a:xfrm>
            <a:off x="494419" y="4132598"/>
            <a:ext cx="1783276" cy="246221"/>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lang="en-US" sz="1000" dirty="0">
                <a:solidFill>
                  <a:schemeClr val="bg1"/>
                </a:solidFill>
              </a:rPr>
              <a:t>3</a:t>
            </a:r>
            <a:r>
              <a:rPr lang="en-US" sz="1000" baseline="30000" dirty="0">
                <a:solidFill>
                  <a:schemeClr val="bg1"/>
                </a:solidFill>
              </a:rPr>
              <a:t>rd</a:t>
            </a:r>
            <a:r>
              <a:rPr lang="en-US" sz="1000" dirty="0">
                <a:solidFill>
                  <a:schemeClr val="bg1"/>
                </a:solidFill>
              </a:rPr>
              <a:t> Party Data Sources</a:t>
            </a:r>
          </a:p>
        </p:txBody>
      </p:sp>
      <p:cxnSp>
        <p:nvCxnSpPr>
          <p:cNvPr id="29" name="Straight Connector 28">
            <a:extLst>
              <a:ext uri="{FF2B5EF4-FFF2-40B4-BE49-F238E27FC236}">
                <a16:creationId xmlns:a16="http://schemas.microsoft.com/office/drawing/2014/main" id="{1A54D9CD-BF27-8F42-A839-8DD623A0FCC7}"/>
              </a:ext>
            </a:extLst>
          </p:cNvPr>
          <p:cNvCxnSpPr>
            <a:cxnSpLocks/>
          </p:cNvCxnSpPr>
          <p:nvPr/>
        </p:nvCxnSpPr>
        <p:spPr>
          <a:xfrm>
            <a:off x="868235" y="2926800"/>
            <a:ext cx="0" cy="1141779"/>
          </a:xfrm>
          <a:prstGeom prst="line">
            <a:avLst/>
          </a:prstGeom>
          <a:ln w="12700">
            <a:solidFill>
              <a:schemeClr val="accent1"/>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30" name="Picture 29" descr="A picture containing logo&#10;&#10;Description automatically generated">
            <a:extLst>
              <a:ext uri="{FF2B5EF4-FFF2-40B4-BE49-F238E27FC236}">
                <a16:creationId xmlns:a16="http://schemas.microsoft.com/office/drawing/2014/main" id="{128D99ED-2C92-1349-8F89-DA204242DA75}"/>
              </a:ext>
            </a:extLst>
          </p:cNvPr>
          <p:cNvPicPr>
            <a:picLocks noChangeAspect="1"/>
          </p:cNvPicPr>
          <p:nvPr/>
        </p:nvPicPr>
        <p:blipFill>
          <a:blip r:embed="rId2"/>
          <a:stretch>
            <a:fillRect/>
          </a:stretch>
        </p:blipFill>
        <p:spPr>
          <a:xfrm>
            <a:off x="519008" y="4477525"/>
            <a:ext cx="1326326" cy="270570"/>
          </a:xfrm>
          <a:prstGeom prst="rect">
            <a:avLst/>
          </a:prstGeom>
        </p:spPr>
      </p:pic>
      <p:pic>
        <p:nvPicPr>
          <p:cNvPr id="31" name="Picture 30" descr="A picture containing icon&#10;&#10;Description automatically generated">
            <a:extLst>
              <a:ext uri="{FF2B5EF4-FFF2-40B4-BE49-F238E27FC236}">
                <a16:creationId xmlns:a16="http://schemas.microsoft.com/office/drawing/2014/main" id="{FC0CF5D0-CDFC-424B-8619-BB1F92313B25}"/>
              </a:ext>
            </a:extLst>
          </p:cNvPr>
          <p:cNvPicPr>
            <a:picLocks noChangeAspect="1"/>
          </p:cNvPicPr>
          <p:nvPr/>
        </p:nvPicPr>
        <p:blipFill>
          <a:blip r:embed="rId3"/>
          <a:stretch>
            <a:fillRect/>
          </a:stretch>
        </p:blipFill>
        <p:spPr>
          <a:xfrm>
            <a:off x="494419" y="4912336"/>
            <a:ext cx="1980891" cy="409275"/>
          </a:xfrm>
          <a:prstGeom prst="rect">
            <a:avLst/>
          </a:prstGeom>
        </p:spPr>
      </p:pic>
      <p:pic>
        <p:nvPicPr>
          <p:cNvPr id="32" name="Picture 31" descr="Logo&#10;&#10;Description automatically generated with medium confidence">
            <a:extLst>
              <a:ext uri="{FF2B5EF4-FFF2-40B4-BE49-F238E27FC236}">
                <a16:creationId xmlns:a16="http://schemas.microsoft.com/office/drawing/2014/main" id="{19735A0D-2D48-354C-AB66-8DD1F0F17E96}"/>
              </a:ext>
            </a:extLst>
          </p:cNvPr>
          <p:cNvPicPr>
            <a:picLocks noChangeAspect="1"/>
          </p:cNvPicPr>
          <p:nvPr/>
        </p:nvPicPr>
        <p:blipFill>
          <a:blip r:embed="rId4"/>
          <a:stretch>
            <a:fillRect/>
          </a:stretch>
        </p:blipFill>
        <p:spPr>
          <a:xfrm>
            <a:off x="1418511" y="1325631"/>
            <a:ext cx="1740774" cy="609888"/>
          </a:xfrm>
          <a:prstGeom prst="rect">
            <a:avLst/>
          </a:prstGeom>
        </p:spPr>
      </p:pic>
      <p:pic>
        <p:nvPicPr>
          <p:cNvPr id="33" name="Picture 32" descr="Icon&#10;&#10;Description automatically generated">
            <a:extLst>
              <a:ext uri="{FF2B5EF4-FFF2-40B4-BE49-F238E27FC236}">
                <a16:creationId xmlns:a16="http://schemas.microsoft.com/office/drawing/2014/main" id="{3A1D55C1-8E04-FD43-8080-70F538D7D1CE}"/>
              </a:ext>
            </a:extLst>
          </p:cNvPr>
          <p:cNvPicPr>
            <a:picLocks noChangeAspect="1"/>
          </p:cNvPicPr>
          <p:nvPr/>
        </p:nvPicPr>
        <p:blipFill>
          <a:blip r:embed="rId5"/>
          <a:stretch>
            <a:fillRect/>
          </a:stretch>
        </p:blipFill>
        <p:spPr>
          <a:xfrm>
            <a:off x="565537" y="2187485"/>
            <a:ext cx="568193" cy="565983"/>
          </a:xfrm>
          <a:prstGeom prst="rect">
            <a:avLst/>
          </a:prstGeom>
        </p:spPr>
      </p:pic>
      <p:pic>
        <p:nvPicPr>
          <p:cNvPr id="34" name="Picture 32">
            <a:extLst>
              <a:ext uri="{FF2B5EF4-FFF2-40B4-BE49-F238E27FC236}">
                <a16:creationId xmlns:a16="http://schemas.microsoft.com/office/drawing/2014/main" id="{AB38B13F-4FCC-BD40-A034-99BAD0002E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5013" y="2521316"/>
            <a:ext cx="472901" cy="46430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0" descr="Github Icon - Download in Flat Style">
            <a:extLst>
              <a:ext uri="{FF2B5EF4-FFF2-40B4-BE49-F238E27FC236}">
                <a16:creationId xmlns:a16="http://schemas.microsoft.com/office/drawing/2014/main" id="{7569FE27-54DC-7840-A740-0F2891F55DE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1008" y="738891"/>
            <a:ext cx="503652" cy="50365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computer&#10;&#10;Description automatically generated">
            <a:extLst>
              <a:ext uri="{FF2B5EF4-FFF2-40B4-BE49-F238E27FC236}">
                <a16:creationId xmlns:a16="http://schemas.microsoft.com/office/drawing/2014/main" id="{F9C9B068-46AF-754C-B3F4-CF952B3D7AA5}"/>
              </a:ext>
            </a:extLst>
          </p:cNvPr>
          <p:cNvPicPr>
            <a:picLocks noChangeAspect="1"/>
          </p:cNvPicPr>
          <p:nvPr/>
        </p:nvPicPr>
        <p:blipFill>
          <a:blip r:embed="rId8"/>
          <a:stretch>
            <a:fillRect/>
          </a:stretch>
        </p:blipFill>
        <p:spPr>
          <a:xfrm>
            <a:off x="4596062" y="112908"/>
            <a:ext cx="5555445" cy="3316092"/>
          </a:xfrm>
          <a:prstGeom prst="rect">
            <a:avLst/>
          </a:prstGeom>
        </p:spPr>
      </p:pic>
      <p:pic>
        <p:nvPicPr>
          <p:cNvPr id="36" name="Picture 32">
            <a:extLst>
              <a:ext uri="{FF2B5EF4-FFF2-40B4-BE49-F238E27FC236}">
                <a16:creationId xmlns:a16="http://schemas.microsoft.com/office/drawing/2014/main" id="{581790C3-1BA7-4C4B-A2F7-96FF5875F8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9642" y="185809"/>
            <a:ext cx="472901" cy="46430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E706B0F-7D2B-544A-9185-8E1BAE5CEFB3}"/>
              </a:ext>
            </a:extLst>
          </p:cNvPr>
          <p:cNvSpPr txBox="1"/>
          <p:nvPr/>
        </p:nvSpPr>
        <p:spPr>
          <a:xfrm>
            <a:off x="5430033" y="185809"/>
            <a:ext cx="3131507" cy="307777"/>
          </a:xfrm>
          <a:prstGeom prst="rect">
            <a:avLst/>
          </a:prstGeom>
          <a:noFill/>
        </p:spPr>
        <p:txBody>
          <a:bodyPr wrap="square" rtlCol="0">
            <a:spAutoFit/>
          </a:bodyPr>
          <a:lstStyle/>
          <a:p>
            <a:pPr algn="l"/>
            <a:r>
              <a:rPr lang="en-US" sz="1400" b="1" dirty="0">
                <a:solidFill>
                  <a:srgbClr val="2D3D6C"/>
                </a:solidFill>
              </a:rPr>
              <a:t>Automate Excel Formatting</a:t>
            </a:r>
          </a:p>
        </p:txBody>
      </p:sp>
      <p:graphicFrame>
        <p:nvGraphicFramePr>
          <p:cNvPr id="8" name="Table 7">
            <a:extLst>
              <a:ext uri="{FF2B5EF4-FFF2-40B4-BE49-F238E27FC236}">
                <a16:creationId xmlns:a16="http://schemas.microsoft.com/office/drawing/2014/main" id="{A95C3D4F-C546-A240-9E1A-A04EC45FA5E6}"/>
              </a:ext>
            </a:extLst>
          </p:cNvPr>
          <p:cNvGraphicFramePr>
            <a:graphicFrameLocks noGrp="1"/>
          </p:cNvGraphicFramePr>
          <p:nvPr>
            <p:extLst>
              <p:ext uri="{D42A27DB-BD31-4B8C-83A1-F6EECF244321}">
                <p14:modId xmlns:p14="http://schemas.microsoft.com/office/powerpoint/2010/main" val="4283122289"/>
              </p:ext>
            </p:extLst>
          </p:nvPr>
        </p:nvGraphicFramePr>
        <p:xfrm>
          <a:off x="2845658" y="3697092"/>
          <a:ext cx="9144001" cy="3048000"/>
        </p:xfrm>
        <a:graphic>
          <a:graphicData uri="http://schemas.openxmlformats.org/drawingml/2006/table">
            <a:tbl>
              <a:tblPr>
                <a:tableStyleId>{46F890A9-2807-4EBB-B81D-B2AA78EC7F39}</a:tableStyleId>
              </a:tblPr>
              <a:tblGrid>
                <a:gridCol w="1735842">
                  <a:extLst>
                    <a:ext uri="{9D8B030D-6E8A-4147-A177-3AD203B41FA5}">
                      <a16:colId xmlns:a16="http://schemas.microsoft.com/office/drawing/2014/main" val="3348757991"/>
                    </a:ext>
                  </a:extLst>
                </a:gridCol>
                <a:gridCol w="673469">
                  <a:extLst>
                    <a:ext uri="{9D8B030D-6E8A-4147-A177-3AD203B41FA5}">
                      <a16:colId xmlns:a16="http://schemas.microsoft.com/office/drawing/2014/main" val="2900970685"/>
                    </a:ext>
                  </a:extLst>
                </a:gridCol>
                <a:gridCol w="673469">
                  <a:extLst>
                    <a:ext uri="{9D8B030D-6E8A-4147-A177-3AD203B41FA5}">
                      <a16:colId xmlns:a16="http://schemas.microsoft.com/office/drawing/2014/main" val="3535247714"/>
                    </a:ext>
                  </a:extLst>
                </a:gridCol>
                <a:gridCol w="673469">
                  <a:extLst>
                    <a:ext uri="{9D8B030D-6E8A-4147-A177-3AD203B41FA5}">
                      <a16:colId xmlns:a16="http://schemas.microsoft.com/office/drawing/2014/main" val="154404626"/>
                    </a:ext>
                  </a:extLst>
                </a:gridCol>
                <a:gridCol w="673469">
                  <a:extLst>
                    <a:ext uri="{9D8B030D-6E8A-4147-A177-3AD203B41FA5}">
                      <a16:colId xmlns:a16="http://schemas.microsoft.com/office/drawing/2014/main" val="2644843419"/>
                    </a:ext>
                  </a:extLst>
                </a:gridCol>
                <a:gridCol w="673469">
                  <a:extLst>
                    <a:ext uri="{9D8B030D-6E8A-4147-A177-3AD203B41FA5}">
                      <a16:colId xmlns:a16="http://schemas.microsoft.com/office/drawing/2014/main" val="3317661957"/>
                    </a:ext>
                  </a:extLst>
                </a:gridCol>
                <a:gridCol w="673469">
                  <a:extLst>
                    <a:ext uri="{9D8B030D-6E8A-4147-A177-3AD203B41FA5}">
                      <a16:colId xmlns:a16="http://schemas.microsoft.com/office/drawing/2014/main" val="484474561"/>
                    </a:ext>
                  </a:extLst>
                </a:gridCol>
                <a:gridCol w="673469">
                  <a:extLst>
                    <a:ext uri="{9D8B030D-6E8A-4147-A177-3AD203B41FA5}">
                      <a16:colId xmlns:a16="http://schemas.microsoft.com/office/drawing/2014/main" val="2897390831"/>
                    </a:ext>
                  </a:extLst>
                </a:gridCol>
                <a:gridCol w="673469">
                  <a:extLst>
                    <a:ext uri="{9D8B030D-6E8A-4147-A177-3AD203B41FA5}">
                      <a16:colId xmlns:a16="http://schemas.microsoft.com/office/drawing/2014/main" val="1486424281"/>
                    </a:ext>
                  </a:extLst>
                </a:gridCol>
                <a:gridCol w="673469">
                  <a:extLst>
                    <a:ext uri="{9D8B030D-6E8A-4147-A177-3AD203B41FA5}">
                      <a16:colId xmlns:a16="http://schemas.microsoft.com/office/drawing/2014/main" val="1029087854"/>
                    </a:ext>
                  </a:extLst>
                </a:gridCol>
                <a:gridCol w="673469">
                  <a:extLst>
                    <a:ext uri="{9D8B030D-6E8A-4147-A177-3AD203B41FA5}">
                      <a16:colId xmlns:a16="http://schemas.microsoft.com/office/drawing/2014/main" val="502918548"/>
                    </a:ext>
                  </a:extLst>
                </a:gridCol>
                <a:gridCol w="673469">
                  <a:extLst>
                    <a:ext uri="{9D8B030D-6E8A-4147-A177-3AD203B41FA5}">
                      <a16:colId xmlns:a16="http://schemas.microsoft.com/office/drawing/2014/main" val="3337410710"/>
                    </a:ext>
                  </a:extLst>
                </a:gridCol>
              </a:tblGrid>
              <a:tr h="190500">
                <a:tc>
                  <a:txBody>
                    <a:bodyPr/>
                    <a:lstStyle/>
                    <a:p>
                      <a:pPr algn="ctr" fontAlgn="t"/>
                      <a:r>
                        <a:rPr lang="en-US" sz="1100" b="1" u="none" strike="noStrike" dirty="0">
                          <a:effectLst/>
                        </a:rPr>
                        <a:t>Date</a:t>
                      </a:r>
                      <a:endParaRPr lang="en-US" sz="1100" b="1" i="0" u="none" strike="noStrike" dirty="0">
                        <a:solidFill>
                          <a:srgbClr val="000000"/>
                        </a:solidFill>
                        <a:effectLst/>
                        <a:latin typeface="Calibri" panose="020F0502020204030204" pitchFamily="34" charset="0"/>
                      </a:endParaRPr>
                    </a:p>
                  </a:txBody>
                  <a:tcPr marL="9525" marR="9525" marT="9525" marB="0">
                    <a:solidFill>
                      <a:srgbClr val="92D050"/>
                    </a:solidFill>
                  </a:tcPr>
                </a:tc>
                <a:tc>
                  <a:txBody>
                    <a:bodyPr/>
                    <a:lstStyle/>
                    <a:p>
                      <a:pPr algn="ctr" fontAlgn="t"/>
                      <a:r>
                        <a:rPr lang="en-US" sz="1100" b="1" u="none" strike="noStrike" dirty="0">
                          <a:effectLst/>
                        </a:rPr>
                        <a:t>AJG</a:t>
                      </a:r>
                      <a:endParaRPr lang="en-US" sz="1100" b="1" i="0" u="none" strike="noStrike" dirty="0">
                        <a:solidFill>
                          <a:srgbClr val="000000"/>
                        </a:solidFill>
                        <a:effectLst/>
                        <a:latin typeface="Calibri" panose="020F0502020204030204" pitchFamily="34" charset="0"/>
                      </a:endParaRPr>
                    </a:p>
                  </a:txBody>
                  <a:tcPr marL="9525" marR="9525" marT="9525" marB="0">
                    <a:solidFill>
                      <a:srgbClr val="92D050"/>
                    </a:solidFill>
                  </a:tcPr>
                </a:tc>
                <a:tc>
                  <a:txBody>
                    <a:bodyPr/>
                    <a:lstStyle/>
                    <a:p>
                      <a:pPr algn="ctr" fontAlgn="t"/>
                      <a:r>
                        <a:rPr lang="en-US" sz="1100" b="1" u="none" strike="noStrike" dirty="0">
                          <a:effectLst/>
                        </a:rPr>
                        <a:t>ALB</a:t>
                      </a:r>
                      <a:endParaRPr lang="en-US" sz="1100" b="1" i="0" u="none" strike="noStrike" dirty="0">
                        <a:solidFill>
                          <a:srgbClr val="000000"/>
                        </a:solidFill>
                        <a:effectLst/>
                        <a:latin typeface="Calibri" panose="020F0502020204030204" pitchFamily="34" charset="0"/>
                      </a:endParaRPr>
                    </a:p>
                  </a:txBody>
                  <a:tcPr marL="9525" marR="9525" marT="9525" marB="0">
                    <a:solidFill>
                      <a:srgbClr val="92D050"/>
                    </a:solidFill>
                  </a:tcPr>
                </a:tc>
                <a:tc>
                  <a:txBody>
                    <a:bodyPr/>
                    <a:lstStyle/>
                    <a:p>
                      <a:pPr algn="ctr" fontAlgn="t"/>
                      <a:r>
                        <a:rPr lang="en-US" sz="1100" b="1" u="none" strike="noStrike" dirty="0">
                          <a:effectLst/>
                        </a:rPr>
                        <a:t>CEG</a:t>
                      </a:r>
                      <a:endParaRPr lang="en-US" sz="1100" b="1" i="0" u="none" strike="noStrike" dirty="0">
                        <a:solidFill>
                          <a:srgbClr val="000000"/>
                        </a:solidFill>
                        <a:effectLst/>
                        <a:latin typeface="Calibri" panose="020F0502020204030204" pitchFamily="34" charset="0"/>
                      </a:endParaRPr>
                    </a:p>
                  </a:txBody>
                  <a:tcPr marL="9525" marR="9525" marT="9525" marB="0">
                    <a:solidFill>
                      <a:srgbClr val="92D050"/>
                    </a:solidFill>
                  </a:tcPr>
                </a:tc>
                <a:tc>
                  <a:txBody>
                    <a:bodyPr/>
                    <a:lstStyle/>
                    <a:p>
                      <a:pPr algn="ctr" fontAlgn="t"/>
                      <a:r>
                        <a:rPr lang="en-US" sz="1100" b="1" u="none" strike="noStrike" dirty="0">
                          <a:effectLst/>
                        </a:rPr>
                        <a:t>ENPH</a:t>
                      </a:r>
                      <a:endParaRPr lang="en-US" sz="1100" b="1" i="0" u="none" strike="noStrike" dirty="0">
                        <a:solidFill>
                          <a:srgbClr val="000000"/>
                        </a:solidFill>
                        <a:effectLst/>
                        <a:latin typeface="Calibri" panose="020F0502020204030204" pitchFamily="34" charset="0"/>
                      </a:endParaRPr>
                    </a:p>
                  </a:txBody>
                  <a:tcPr marL="9525" marR="9525" marT="9525" marB="0">
                    <a:solidFill>
                      <a:srgbClr val="92D050"/>
                    </a:solidFill>
                  </a:tcPr>
                </a:tc>
                <a:tc>
                  <a:txBody>
                    <a:bodyPr/>
                    <a:lstStyle/>
                    <a:p>
                      <a:pPr algn="ctr" fontAlgn="t"/>
                      <a:r>
                        <a:rPr lang="en-US" sz="1100" b="1" u="none" strike="noStrike" dirty="0">
                          <a:effectLst/>
                        </a:rPr>
                        <a:t>GPC</a:t>
                      </a:r>
                      <a:endParaRPr lang="en-US" sz="1100" b="1" i="0" u="none" strike="noStrike" dirty="0">
                        <a:solidFill>
                          <a:srgbClr val="000000"/>
                        </a:solidFill>
                        <a:effectLst/>
                        <a:latin typeface="Calibri" panose="020F0502020204030204" pitchFamily="34" charset="0"/>
                      </a:endParaRPr>
                    </a:p>
                  </a:txBody>
                  <a:tcPr marL="9525" marR="9525" marT="9525" marB="0">
                    <a:solidFill>
                      <a:srgbClr val="92D050"/>
                    </a:solidFill>
                  </a:tcPr>
                </a:tc>
                <a:tc>
                  <a:txBody>
                    <a:bodyPr/>
                    <a:lstStyle/>
                    <a:p>
                      <a:pPr algn="ctr" fontAlgn="t"/>
                      <a:r>
                        <a:rPr lang="en-US" sz="1100" b="1" u="none" strike="noStrike" dirty="0">
                          <a:effectLst/>
                        </a:rPr>
                        <a:t>MCK</a:t>
                      </a:r>
                      <a:endParaRPr lang="en-US" sz="1100" b="1" i="0" u="none" strike="noStrike" dirty="0">
                        <a:solidFill>
                          <a:srgbClr val="000000"/>
                        </a:solidFill>
                        <a:effectLst/>
                        <a:latin typeface="Calibri" panose="020F0502020204030204" pitchFamily="34" charset="0"/>
                      </a:endParaRPr>
                    </a:p>
                  </a:txBody>
                  <a:tcPr marL="9525" marR="9525" marT="9525" marB="0">
                    <a:solidFill>
                      <a:srgbClr val="92D050"/>
                    </a:solidFill>
                  </a:tcPr>
                </a:tc>
                <a:tc>
                  <a:txBody>
                    <a:bodyPr/>
                    <a:lstStyle/>
                    <a:p>
                      <a:pPr algn="ctr" fontAlgn="t"/>
                      <a:r>
                        <a:rPr lang="en-US" sz="1100" b="1" u="none" strike="noStrike" dirty="0">
                          <a:effectLst/>
                        </a:rPr>
                        <a:t>NLSN</a:t>
                      </a:r>
                      <a:endParaRPr lang="en-US" sz="1100" b="1" i="0" u="none" strike="noStrike" dirty="0">
                        <a:solidFill>
                          <a:srgbClr val="000000"/>
                        </a:solidFill>
                        <a:effectLst/>
                        <a:latin typeface="Calibri" panose="020F0502020204030204" pitchFamily="34" charset="0"/>
                      </a:endParaRPr>
                    </a:p>
                  </a:txBody>
                  <a:tcPr marL="9525" marR="9525" marT="9525" marB="0">
                    <a:solidFill>
                      <a:srgbClr val="92D050"/>
                    </a:solidFill>
                  </a:tcPr>
                </a:tc>
                <a:tc>
                  <a:txBody>
                    <a:bodyPr/>
                    <a:lstStyle/>
                    <a:p>
                      <a:pPr algn="ctr" fontAlgn="t"/>
                      <a:r>
                        <a:rPr lang="en-US" sz="1100" b="1" u="none" strike="noStrike" dirty="0">
                          <a:effectLst/>
                        </a:rPr>
                        <a:t>ON</a:t>
                      </a:r>
                      <a:endParaRPr lang="en-US" sz="1100" b="1" i="0" u="none" strike="noStrike" dirty="0">
                        <a:solidFill>
                          <a:srgbClr val="000000"/>
                        </a:solidFill>
                        <a:effectLst/>
                        <a:latin typeface="Calibri" panose="020F0502020204030204" pitchFamily="34" charset="0"/>
                      </a:endParaRPr>
                    </a:p>
                  </a:txBody>
                  <a:tcPr marL="9525" marR="9525" marT="9525" marB="0">
                    <a:solidFill>
                      <a:srgbClr val="92D050"/>
                    </a:solidFill>
                  </a:tcPr>
                </a:tc>
                <a:tc>
                  <a:txBody>
                    <a:bodyPr/>
                    <a:lstStyle/>
                    <a:p>
                      <a:pPr algn="ctr" fontAlgn="t"/>
                      <a:r>
                        <a:rPr lang="en-US" sz="1100" b="1" u="none" strike="noStrike" dirty="0">
                          <a:effectLst/>
                        </a:rPr>
                        <a:t>PFG</a:t>
                      </a:r>
                      <a:endParaRPr lang="en-US" sz="1100" b="1" i="0" u="none" strike="noStrike" dirty="0">
                        <a:solidFill>
                          <a:srgbClr val="000000"/>
                        </a:solidFill>
                        <a:effectLst/>
                        <a:latin typeface="Calibri" panose="020F0502020204030204" pitchFamily="34" charset="0"/>
                      </a:endParaRPr>
                    </a:p>
                  </a:txBody>
                  <a:tcPr marL="9525" marR="9525" marT="9525" marB="0">
                    <a:solidFill>
                      <a:srgbClr val="92D050"/>
                    </a:solidFill>
                  </a:tcPr>
                </a:tc>
                <a:tc>
                  <a:txBody>
                    <a:bodyPr/>
                    <a:lstStyle/>
                    <a:p>
                      <a:pPr algn="ctr" fontAlgn="t"/>
                      <a:r>
                        <a:rPr lang="en-US" sz="1100" b="1" u="none" strike="noStrike" dirty="0">
                          <a:effectLst/>
                        </a:rPr>
                        <a:t>PWR</a:t>
                      </a:r>
                      <a:endParaRPr lang="en-US" sz="1100" b="1" i="0" u="none" strike="noStrike" dirty="0">
                        <a:solidFill>
                          <a:srgbClr val="000000"/>
                        </a:solidFill>
                        <a:effectLst/>
                        <a:latin typeface="Calibri" panose="020F0502020204030204" pitchFamily="34" charset="0"/>
                      </a:endParaRPr>
                    </a:p>
                  </a:txBody>
                  <a:tcPr marL="9525" marR="9525" marT="9525" marB="0">
                    <a:solidFill>
                      <a:srgbClr val="92D050"/>
                    </a:solidFill>
                  </a:tcPr>
                </a:tc>
                <a:tc>
                  <a:txBody>
                    <a:bodyPr/>
                    <a:lstStyle/>
                    <a:p>
                      <a:pPr algn="ctr" fontAlgn="t"/>
                      <a:r>
                        <a:rPr lang="en-US" sz="1100" b="1" u="none" strike="noStrike" dirty="0">
                          <a:effectLst/>
                        </a:rPr>
                        <a:t>s5_value</a:t>
                      </a:r>
                      <a:endParaRPr lang="en-US" sz="1100" b="1" i="0" u="none" strike="noStrike" dirty="0">
                        <a:solidFill>
                          <a:srgbClr val="000000"/>
                        </a:solidFill>
                        <a:effectLst/>
                        <a:latin typeface="Calibri" panose="020F0502020204030204" pitchFamily="34" charset="0"/>
                      </a:endParaRPr>
                    </a:p>
                  </a:txBody>
                  <a:tcPr marL="9525" marR="9525" marT="9525" marB="0">
                    <a:solidFill>
                      <a:srgbClr val="92D050"/>
                    </a:solidFill>
                  </a:tcPr>
                </a:tc>
                <a:extLst>
                  <a:ext uri="{0D108BD9-81ED-4DB2-BD59-A6C34878D82A}">
                    <a16:rowId xmlns:a16="http://schemas.microsoft.com/office/drawing/2014/main" val="1446858088"/>
                  </a:ext>
                </a:extLst>
              </a:tr>
              <a:tr h="190500">
                <a:tc>
                  <a:txBody>
                    <a:bodyPr/>
                    <a:lstStyle/>
                    <a:p>
                      <a:pPr algn="ctr" fontAlgn="t"/>
                      <a:r>
                        <a:rPr lang="en-US" sz="1100" u="none" strike="noStrike">
                          <a:effectLst/>
                        </a:rPr>
                        <a:t>2022-06-01 00:00:00</a:t>
                      </a:r>
                      <a:endParaRPr lang="en-US" sz="1100" b="1" i="0" u="none" strike="noStrike">
                        <a:solidFill>
                          <a:srgbClr val="000000"/>
                        </a:solidFill>
                        <a:effectLst/>
                        <a:latin typeface="Calibri" panose="020F0502020204030204" pitchFamily="34" charset="0"/>
                      </a:endParaRPr>
                    </a:p>
                  </a:txBody>
                  <a:tcPr marL="9525" marR="9525" marT="9525" marB="0"/>
                </a:tc>
                <a:tc>
                  <a:txBody>
                    <a:bodyPr/>
                    <a:lstStyle/>
                    <a:p>
                      <a:pPr algn="r" fontAlgn="b"/>
                      <a:r>
                        <a:rPr lang="en-US" sz="1100" u="none" strike="noStrike">
                          <a:effectLst/>
                        </a:rPr>
                        <a:t>160.51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240.12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63.65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182.49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135.82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322.21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25.43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59.27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71.6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119.78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24175.28</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07702827"/>
                  </a:ext>
                </a:extLst>
              </a:tr>
              <a:tr h="190500">
                <a:tc>
                  <a:txBody>
                    <a:bodyPr/>
                    <a:lstStyle/>
                    <a:p>
                      <a:pPr algn="ctr" fontAlgn="t"/>
                      <a:r>
                        <a:rPr lang="en-US" sz="1100" u="none" strike="noStrike">
                          <a:effectLst/>
                        </a:rPr>
                        <a:t>2022-06-02 00:00:00</a:t>
                      </a:r>
                      <a:endParaRPr lang="en-US" sz="1100" b="1" i="0" u="none" strike="noStrike">
                        <a:solidFill>
                          <a:srgbClr val="000000"/>
                        </a:solidFill>
                        <a:effectLst/>
                        <a:latin typeface="Calibri" panose="020F0502020204030204" pitchFamily="34" charset="0"/>
                      </a:endParaRPr>
                    </a:p>
                  </a:txBody>
                  <a:tcPr marL="9525" marR="9525" marT="9525" marB="0"/>
                </a:tc>
                <a:tc>
                  <a:txBody>
                    <a:bodyPr/>
                    <a:lstStyle/>
                    <a:p>
                      <a:pPr algn="r" fontAlgn="b"/>
                      <a:r>
                        <a:rPr lang="en-US" sz="1100" u="none" strike="noStrike">
                          <a:effectLst/>
                        </a:rPr>
                        <a:t>164.37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251.29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63.75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198.93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136.78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318.58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25.67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63.59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72.19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124.57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24875.19</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35502154"/>
                  </a:ext>
                </a:extLst>
              </a:tr>
              <a:tr h="190500">
                <a:tc>
                  <a:txBody>
                    <a:bodyPr/>
                    <a:lstStyle/>
                    <a:p>
                      <a:pPr algn="ctr" fontAlgn="t"/>
                      <a:r>
                        <a:rPr lang="en-US" sz="1100" u="none" strike="noStrike">
                          <a:effectLst/>
                        </a:rPr>
                        <a:t>2022-06-03 00:00:00</a:t>
                      </a:r>
                      <a:endParaRPr lang="en-US" sz="1100" b="1" i="0" u="none" strike="noStrike">
                        <a:solidFill>
                          <a:srgbClr val="000000"/>
                        </a:solidFill>
                        <a:effectLst/>
                        <a:latin typeface="Calibri" panose="020F0502020204030204" pitchFamily="34" charset="0"/>
                      </a:endParaRPr>
                    </a:p>
                  </a:txBody>
                  <a:tcPr marL="9525" marR="9525" marT="9525" marB="0"/>
                </a:tc>
                <a:tc>
                  <a:txBody>
                    <a:bodyPr/>
                    <a:lstStyle/>
                    <a:p>
                      <a:pPr algn="r" fontAlgn="b"/>
                      <a:r>
                        <a:rPr lang="en-US" sz="1100" u="none" strike="noStrike">
                          <a:effectLst/>
                        </a:rPr>
                        <a:t>162.21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250.76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65.17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196.34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135.95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316.38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25.37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62.94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70.88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129.12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24818.62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96129636"/>
                  </a:ext>
                </a:extLst>
              </a:tr>
              <a:tr h="190500">
                <a:tc>
                  <a:txBody>
                    <a:bodyPr/>
                    <a:lstStyle/>
                    <a:p>
                      <a:pPr algn="ctr" fontAlgn="t"/>
                      <a:r>
                        <a:rPr lang="en-US" sz="1100" u="none" strike="noStrike" dirty="0">
                          <a:effectLst/>
                        </a:rPr>
                        <a:t>2022-06-06 00:00:00</a:t>
                      </a:r>
                      <a:endParaRPr lang="en-US" sz="1100" b="1" i="0" u="none" strike="noStrike" dirty="0">
                        <a:solidFill>
                          <a:srgbClr val="000000"/>
                        </a:solidFill>
                        <a:effectLst/>
                        <a:latin typeface="Calibri" panose="020F0502020204030204" pitchFamily="34" charset="0"/>
                      </a:endParaRPr>
                    </a:p>
                  </a:txBody>
                  <a:tcPr marL="9525" marR="9525" marT="9525" marB="0"/>
                </a:tc>
                <a:tc>
                  <a:txBody>
                    <a:bodyPr/>
                    <a:lstStyle/>
                    <a:p>
                      <a:pPr algn="r" fontAlgn="b"/>
                      <a:r>
                        <a:rPr lang="en-US" sz="1100" u="none" strike="noStrike">
                          <a:effectLst/>
                        </a:rPr>
                        <a:t>162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257.79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66.39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206.97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139.66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317.66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25.34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66.01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71.73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131.4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25347.78</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60676192"/>
                  </a:ext>
                </a:extLst>
              </a:tr>
              <a:tr h="190500">
                <a:tc>
                  <a:txBody>
                    <a:bodyPr/>
                    <a:lstStyle/>
                    <a:p>
                      <a:pPr algn="ctr" fontAlgn="t"/>
                      <a:r>
                        <a:rPr lang="en-US" sz="1100" u="none" strike="noStrike">
                          <a:effectLst/>
                        </a:rPr>
                        <a:t>2022-06-07 00:00:00</a:t>
                      </a:r>
                      <a:endParaRPr lang="en-US" sz="1100" b="1" i="0" u="none" strike="noStrike">
                        <a:solidFill>
                          <a:srgbClr val="000000"/>
                        </a:solidFill>
                        <a:effectLst/>
                        <a:latin typeface="Calibri" panose="020F0502020204030204" pitchFamily="34" charset="0"/>
                      </a:endParaRPr>
                    </a:p>
                  </a:txBody>
                  <a:tcPr marL="9525" marR="9525" marT="9525" marB="0"/>
                </a:tc>
                <a:tc>
                  <a:txBody>
                    <a:bodyPr/>
                    <a:lstStyle/>
                    <a:p>
                      <a:pPr algn="r" fontAlgn="b"/>
                      <a:r>
                        <a:rPr lang="en-US" sz="1100" u="none" strike="noStrike">
                          <a:effectLst/>
                        </a:rPr>
                        <a:t>163.56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257.89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66.55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209.63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140.81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321.65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25.57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65.48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72.2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133.74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25524.69</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10495366"/>
                  </a:ext>
                </a:extLst>
              </a:tr>
              <a:tr h="190500">
                <a:tc>
                  <a:txBody>
                    <a:bodyPr/>
                    <a:lstStyle/>
                    <a:p>
                      <a:pPr algn="ctr" fontAlgn="t"/>
                      <a:r>
                        <a:rPr lang="en-US" sz="1100" u="none" strike="noStrike">
                          <a:effectLst/>
                        </a:rPr>
                        <a:t>2022-06-08 00:00:00</a:t>
                      </a:r>
                      <a:endParaRPr lang="en-US" sz="1100" b="1" i="0" u="none" strike="noStrike">
                        <a:solidFill>
                          <a:srgbClr val="000000"/>
                        </a:solidFill>
                        <a:effectLst/>
                        <a:latin typeface="Calibri" panose="020F0502020204030204" pitchFamily="34" charset="0"/>
                      </a:endParaRPr>
                    </a:p>
                  </a:txBody>
                  <a:tcPr marL="9525" marR="9525" marT="9525" marB="0"/>
                </a:tc>
                <a:tc>
                  <a:txBody>
                    <a:bodyPr/>
                    <a:lstStyle/>
                    <a:p>
                      <a:pPr algn="r" fontAlgn="b"/>
                      <a:r>
                        <a:rPr lang="en-US" sz="1100" u="none" strike="noStrike">
                          <a:effectLst/>
                        </a:rPr>
                        <a:t>161.18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253.62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64.77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204.77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139.46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315.02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25.43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63.81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71.62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130.44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25073.4</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36752116"/>
                  </a:ext>
                </a:extLst>
              </a:tr>
              <a:tr h="190500">
                <a:tc>
                  <a:txBody>
                    <a:bodyPr/>
                    <a:lstStyle/>
                    <a:p>
                      <a:pPr algn="ctr" fontAlgn="t"/>
                      <a:r>
                        <a:rPr lang="en-US" sz="1100" u="none" strike="noStrike">
                          <a:effectLst/>
                        </a:rPr>
                        <a:t>2022-06-09 00:00:00</a:t>
                      </a:r>
                      <a:endParaRPr lang="en-US" sz="1100" b="1" i="0" u="none" strike="noStrike">
                        <a:solidFill>
                          <a:srgbClr val="000000"/>
                        </a:solidFill>
                        <a:effectLst/>
                        <a:latin typeface="Calibri" panose="020F0502020204030204" pitchFamily="34" charset="0"/>
                      </a:endParaRPr>
                    </a:p>
                  </a:txBody>
                  <a:tcPr marL="9525" marR="9525" marT="9525" marB="0"/>
                </a:tc>
                <a:tc>
                  <a:txBody>
                    <a:bodyPr/>
                    <a:lstStyle/>
                    <a:p>
                      <a:pPr algn="r" fontAlgn="b"/>
                      <a:r>
                        <a:rPr lang="en-US" sz="1100" u="none" strike="noStrike">
                          <a:effectLst/>
                        </a:rPr>
                        <a:t>156.96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241.78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61.21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200.51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139.59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312.03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24.97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62.66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70.29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130.76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24546.69</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35355845"/>
                  </a:ext>
                </a:extLst>
              </a:tr>
              <a:tr h="190500">
                <a:tc>
                  <a:txBody>
                    <a:bodyPr/>
                    <a:lstStyle/>
                    <a:p>
                      <a:pPr algn="ctr" fontAlgn="t"/>
                      <a:r>
                        <a:rPr lang="en-US" sz="1100" u="none" strike="noStrike">
                          <a:effectLst/>
                        </a:rPr>
                        <a:t>2022-06-10 00:00:00</a:t>
                      </a:r>
                      <a:endParaRPr lang="en-US" sz="1100" b="1" i="0" u="none" strike="noStrike">
                        <a:solidFill>
                          <a:srgbClr val="000000"/>
                        </a:solidFill>
                        <a:effectLst/>
                        <a:latin typeface="Calibri" panose="020F0502020204030204" pitchFamily="34" charset="0"/>
                      </a:endParaRPr>
                    </a:p>
                  </a:txBody>
                  <a:tcPr marL="9525" marR="9525" marT="9525" marB="0"/>
                </a:tc>
                <a:tc>
                  <a:txBody>
                    <a:bodyPr/>
                    <a:lstStyle/>
                    <a:p>
                      <a:pPr algn="r" fontAlgn="b"/>
                      <a:r>
                        <a:rPr lang="en-US" sz="1100" u="none" strike="noStrike">
                          <a:effectLst/>
                        </a:rPr>
                        <a:t>153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236.87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59.79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196.19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135.93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313.34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24.4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60.14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66.33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126.6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23890.4</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47075166"/>
                  </a:ext>
                </a:extLst>
              </a:tr>
              <a:tr h="190500">
                <a:tc>
                  <a:txBody>
                    <a:bodyPr/>
                    <a:lstStyle/>
                    <a:p>
                      <a:pPr algn="ctr" fontAlgn="t"/>
                      <a:r>
                        <a:rPr lang="en-US" sz="1100" u="none" strike="noStrike">
                          <a:effectLst/>
                        </a:rPr>
                        <a:t>2022-06-13 00:00:00</a:t>
                      </a:r>
                      <a:endParaRPr lang="en-US" sz="1100" b="1" i="0" u="none" strike="noStrike">
                        <a:solidFill>
                          <a:srgbClr val="000000"/>
                        </a:solidFill>
                        <a:effectLst/>
                        <a:latin typeface="Calibri" panose="020F0502020204030204" pitchFamily="34" charset="0"/>
                      </a:endParaRPr>
                    </a:p>
                  </a:txBody>
                  <a:tcPr marL="9525" marR="9525" marT="9525" marB="0"/>
                </a:tc>
                <a:tc>
                  <a:txBody>
                    <a:bodyPr/>
                    <a:lstStyle/>
                    <a:p>
                      <a:pPr algn="r" fontAlgn="b"/>
                      <a:r>
                        <a:rPr lang="en-US" sz="1100" u="none" strike="noStrike">
                          <a:effectLst/>
                        </a:rPr>
                        <a:t>151.58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222.22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55.48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178.24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131.61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306.99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23.26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56.07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63.59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125.81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22807.33</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75928148"/>
                  </a:ext>
                </a:extLst>
              </a:tr>
              <a:tr h="190500">
                <a:tc>
                  <a:txBody>
                    <a:bodyPr/>
                    <a:lstStyle/>
                    <a:p>
                      <a:pPr algn="ctr" fontAlgn="t"/>
                      <a:r>
                        <a:rPr lang="en-US" sz="1100" u="none" strike="noStrike">
                          <a:effectLst/>
                        </a:rPr>
                        <a:t>2022-06-14 00:00:00</a:t>
                      </a:r>
                      <a:endParaRPr lang="en-US" sz="1100" b="1" i="0" u="none" strike="noStrike">
                        <a:solidFill>
                          <a:srgbClr val="000000"/>
                        </a:solidFill>
                        <a:effectLst/>
                        <a:latin typeface="Calibri" panose="020F0502020204030204" pitchFamily="34" charset="0"/>
                      </a:endParaRPr>
                    </a:p>
                  </a:txBody>
                  <a:tcPr marL="9525" marR="9525" marT="9525" marB="0"/>
                </a:tc>
                <a:tc>
                  <a:txBody>
                    <a:bodyPr/>
                    <a:lstStyle/>
                    <a:p>
                      <a:pPr algn="r" fontAlgn="b"/>
                      <a:r>
                        <a:rPr lang="en-US" sz="1100" u="none" strike="noStrike">
                          <a:effectLst/>
                        </a:rPr>
                        <a:t>153.23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223.33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54.44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179.52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132.44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306.52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22.52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56.65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63.94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123.55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22749.45</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56867307"/>
                  </a:ext>
                </a:extLst>
              </a:tr>
              <a:tr h="190500">
                <a:tc>
                  <a:txBody>
                    <a:bodyPr/>
                    <a:lstStyle/>
                    <a:p>
                      <a:pPr algn="ctr" fontAlgn="t"/>
                      <a:r>
                        <a:rPr lang="en-US" sz="1100" u="none" strike="noStrike">
                          <a:effectLst/>
                        </a:rPr>
                        <a:t>2022-06-15 00:00:00</a:t>
                      </a:r>
                      <a:endParaRPr lang="en-US" sz="1100" b="1" i="0" u="none" strike="noStrike">
                        <a:solidFill>
                          <a:srgbClr val="000000"/>
                        </a:solidFill>
                        <a:effectLst/>
                        <a:latin typeface="Calibri" panose="020F0502020204030204" pitchFamily="34" charset="0"/>
                      </a:endParaRPr>
                    </a:p>
                  </a:txBody>
                  <a:tcPr marL="9525" marR="9525" marT="9525" marB="0"/>
                </a:tc>
                <a:tc>
                  <a:txBody>
                    <a:bodyPr/>
                    <a:lstStyle/>
                    <a:p>
                      <a:pPr algn="r" fontAlgn="b"/>
                      <a:r>
                        <a:rPr lang="en-US" sz="1100" u="none" strike="noStrike">
                          <a:effectLst/>
                        </a:rPr>
                        <a:t>152.75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215.08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58.2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188.48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132.42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307.68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22.65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58.04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64.96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124.12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23047.83</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38613473"/>
                  </a:ext>
                </a:extLst>
              </a:tr>
              <a:tr h="190500">
                <a:tc>
                  <a:txBody>
                    <a:bodyPr/>
                    <a:lstStyle/>
                    <a:p>
                      <a:pPr algn="ctr" fontAlgn="t"/>
                      <a:r>
                        <a:rPr lang="en-US" sz="1100" u="none" strike="noStrike">
                          <a:effectLst/>
                        </a:rPr>
                        <a:t>2022-06-16 00:00:00</a:t>
                      </a:r>
                      <a:endParaRPr lang="en-US" sz="1100" b="1" i="0" u="none" strike="noStrike">
                        <a:solidFill>
                          <a:srgbClr val="000000"/>
                        </a:solidFill>
                        <a:effectLst/>
                        <a:latin typeface="Calibri" panose="020F0502020204030204" pitchFamily="34" charset="0"/>
                      </a:endParaRPr>
                    </a:p>
                  </a:txBody>
                  <a:tcPr marL="9525" marR="9525" marT="9525" marB="0"/>
                </a:tc>
                <a:tc>
                  <a:txBody>
                    <a:bodyPr/>
                    <a:lstStyle/>
                    <a:p>
                      <a:pPr algn="r" fontAlgn="b"/>
                      <a:r>
                        <a:rPr lang="en-US" sz="1100" u="none" strike="noStrike">
                          <a:effectLst/>
                        </a:rPr>
                        <a:t>149.05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202.17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58.26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169.6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128.31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304.02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21.72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53.46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62.84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114.73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21977.15</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95432462"/>
                  </a:ext>
                </a:extLst>
              </a:tr>
              <a:tr h="190500">
                <a:tc>
                  <a:txBody>
                    <a:bodyPr/>
                    <a:lstStyle/>
                    <a:p>
                      <a:pPr algn="ctr" fontAlgn="t"/>
                      <a:r>
                        <a:rPr lang="en-US" sz="1100" u="none" strike="noStrike">
                          <a:effectLst/>
                        </a:rPr>
                        <a:t>2022-06-17 00:00:00</a:t>
                      </a:r>
                      <a:endParaRPr lang="en-US" sz="1100" b="1" i="0" u="none" strike="noStrike">
                        <a:solidFill>
                          <a:srgbClr val="000000"/>
                        </a:solidFill>
                        <a:effectLst/>
                        <a:latin typeface="Calibri" panose="020F0502020204030204" pitchFamily="34" charset="0"/>
                      </a:endParaRPr>
                    </a:p>
                  </a:txBody>
                  <a:tcPr marL="9525" marR="9525" marT="9525" marB="0"/>
                </a:tc>
                <a:tc>
                  <a:txBody>
                    <a:bodyPr/>
                    <a:lstStyle/>
                    <a:p>
                      <a:pPr algn="r" fontAlgn="b"/>
                      <a:r>
                        <a:rPr lang="en-US" sz="1100" u="none" strike="noStrike">
                          <a:effectLst/>
                        </a:rPr>
                        <a:t>149.71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212.04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58.1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184.75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127.22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300.57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22.41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52.46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63.86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113.85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22275.39</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74384598"/>
                  </a:ext>
                </a:extLst>
              </a:tr>
              <a:tr h="190500">
                <a:tc>
                  <a:txBody>
                    <a:bodyPr/>
                    <a:lstStyle/>
                    <a:p>
                      <a:pPr algn="ctr" fontAlgn="t"/>
                      <a:r>
                        <a:rPr lang="en-US" sz="1100" u="none" strike="noStrike">
                          <a:effectLst/>
                        </a:rPr>
                        <a:t>2022-06-21 00:00:00</a:t>
                      </a:r>
                      <a:endParaRPr lang="en-US" sz="1100" b="1" i="0" u="none" strike="noStrike">
                        <a:solidFill>
                          <a:srgbClr val="000000"/>
                        </a:solidFill>
                        <a:effectLst/>
                        <a:latin typeface="Calibri" panose="020F0502020204030204" pitchFamily="34" charset="0"/>
                      </a:endParaRPr>
                    </a:p>
                  </a:txBody>
                  <a:tcPr marL="9525" marR="9525" marT="9525" marB="0"/>
                </a:tc>
                <a:tc>
                  <a:txBody>
                    <a:bodyPr/>
                    <a:lstStyle/>
                    <a:p>
                      <a:pPr algn="r" fontAlgn="b"/>
                      <a:r>
                        <a:rPr lang="en-US" sz="1100" u="none" strike="noStrike">
                          <a:effectLst/>
                        </a:rPr>
                        <a:t>155.21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216.33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60.38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193.29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130.81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309.38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22.92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51.95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65.48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119.23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22918.26</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65462358"/>
                  </a:ext>
                </a:extLst>
              </a:tr>
              <a:tr h="190500">
                <a:tc>
                  <a:txBody>
                    <a:bodyPr/>
                    <a:lstStyle/>
                    <a:p>
                      <a:pPr algn="ctr" fontAlgn="t"/>
                      <a:r>
                        <a:rPr lang="en-US" sz="1100" u="none" strike="noStrike">
                          <a:effectLst/>
                        </a:rPr>
                        <a:t>2022-06-22 00:00:00</a:t>
                      </a:r>
                      <a:endParaRPr lang="en-US" sz="1100" b="1" i="0" u="none" strike="noStrike">
                        <a:solidFill>
                          <a:srgbClr val="000000"/>
                        </a:solidFill>
                        <a:effectLst/>
                        <a:latin typeface="Calibri" panose="020F0502020204030204" pitchFamily="34" charset="0"/>
                      </a:endParaRPr>
                    </a:p>
                  </a:txBody>
                  <a:tcPr marL="9525" marR="9525" marT="9525" marB="0"/>
                </a:tc>
                <a:tc>
                  <a:txBody>
                    <a:bodyPr/>
                    <a:lstStyle/>
                    <a:p>
                      <a:pPr algn="r" fontAlgn="b"/>
                      <a:r>
                        <a:rPr lang="en-US" sz="1100" u="none" strike="noStrike">
                          <a:effectLst/>
                        </a:rPr>
                        <a:t>157.31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216.24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59.21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193.43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131.62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311.05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23.03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51.01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65.51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118.86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22896.24</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66377005"/>
                  </a:ext>
                </a:extLst>
              </a:tr>
            </a:tbl>
          </a:graphicData>
        </a:graphic>
      </p:graphicFrame>
      <p:sp>
        <p:nvSpPr>
          <p:cNvPr id="15" name="TextBox 14">
            <a:extLst>
              <a:ext uri="{FF2B5EF4-FFF2-40B4-BE49-F238E27FC236}">
                <a16:creationId xmlns:a16="http://schemas.microsoft.com/office/drawing/2014/main" id="{9D6C026C-6D2B-9C4D-8EF6-C25C56586F4F}"/>
              </a:ext>
            </a:extLst>
          </p:cNvPr>
          <p:cNvSpPr txBox="1"/>
          <p:nvPr/>
        </p:nvSpPr>
        <p:spPr>
          <a:xfrm>
            <a:off x="2970926" y="3118034"/>
            <a:ext cx="1425702" cy="523220"/>
          </a:xfrm>
          <a:prstGeom prst="rect">
            <a:avLst/>
          </a:prstGeom>
          <a:solidFill>
            <a:srgbClr val="FFC000"/>
          </a:solidFill>
        </p:spPr>
        <p:txBody>
          <a:bodyPr wrap="square" rtlCol="0">
            <a:spAutoFit/>
          </a:bodyPr>
          <a:lstStyle/>
          <a:p>
            <a:pPr algn="l"/>
            <a:r>
              <a:rPr lang="en-US" sz="1400" b="1" dirty="0">
                <a:latin typeface="Stencil" pitchFamily="82" charset="77"/>
              </a:rPr>
              <a:t>Continuous Data</a:t>
            </a:r>
          </a:p>
        </p:txBody>
      </p:sp>
    </p:spTree>
    <p:extLst>
      <p:ext uri="{BB962C8B-B14F-4D97-AF65-F5344CB8AC3E}">
        <p14:creationId xmlns:p14="http://schemas.microsoft.com/office/powerpoint/2010/main" val="1231086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62217"/>
            <a:ext cx="11432401" cy="571546"/>
          </a:xfrm>
        </p:spPr>
        <p:txBody>
          <a:bodyPr>
            <a:noAutofit/>
          </a:bodyPr>
          <a:lstStyle/>
          <a:p>
            <a:r>
              <a:rPr lang="en-US" sz="2799" dirty="0"/>
              <a:t>Robinhood / r/Wallstreetbets Trading Strategy</a:t>
            </a:r>
          </a:p>
        </p:txBody>
      </p:sp>
      <p:grpSp>
        <p:nvGrpSpPr>
          <p:cNvPr id="93" name="Group 92"/>
          <p:cNvGrpSpPr/>
          <p:nvPr/>
        </p:nvGrpSpPr>
        <p:grpSpPr>
          <a:xfrm>
            <a:off x="29859" y="733763"/>
            <a:ext cx="12051493" cy="5478710"/>
            <a:chOff x="691963" y="1059581"/>
            <a:chExt cx="2636338" cy="1980223"/>
          </a:xfrm>
        </p:grpSpPr>
        <p:sp>
          <p:nvSpPr>
            <p:cNvPr id="5" name="TextBox 4"/>
            <p:cNvSpPr txBox="1"/>
            <p:nvPr/>
          </p:nvSpPr>
          <p:spPr>
            <a:xfrm rot="16200000">
              <a:off x="-109945" y="1861492"/>
              <a:ext cx="1980220" cy="376404"/>
            </a:xfrm>
            <a:prstGeom prst="rect">
              <a:avLst/>
            </a:prstGeom>
            <a:solidFill>
              <a:schemeClr val="accent1"/>
            </a:solidFill>
            <a:ln w="3175">
              <a:solidFill>
                <a:schemeClr val="accent1"/>
              </a:solidFill>
            </a:ln>
          </p:spPr>
          <p:txBody>
            <a:bodyPr wrap="square" lIns="91416" tIns="45708" rIns="91416" bIns="45708" rtlCol="0" anchor="t">
              <a:spAutoFit/>
            </a:bodyPr>
            <a:lstStyle/>
            <a:p>
              <a:r>
                <a:rPr lang="en-US" sz="3199">
                  <a:solidFill>
                    <a:srgbClr val="FFFFFF"/>
                  </a:solidFill>
                  <a:ea typeface="Roboto"/>
                </a:rPr>
                <a:t>SMALL</a:t>
              </a:r>
            </a:p>
          </p:txBody>
        </p:sp>
        <p:sp>
          <p:nvSpPr>
            <p:cNvPr id="6" name="TextBox 5"/>
            <p:cNvSpPr txBox="1"/>
            <p:nvPr/>
          </p:nvSpPr>
          <p:spPr>
            <a:xfrm rot="16200000">
              <a:off x="130988" y="1993425"/>
              <a:ext cx="1980221" cy="112533"/>
            </a:xfrm>
            <a:prstGeom prst="rect">
              <a:avLst/>
            </a:prstGeom>
            <a:solidFill>
              <a:schemeClr val="accent1">
                <a:lumMod val="60000"/>
                <a:lumOff val="40000"/>
              </a:schemeClr>
            </a:solidFill>
            <a:ln w="3175">
              <a:solidFill>
                <a:schemeClr val="accent1"/>
              </a:solidFill>
            </a:ln>
          </p:spPr>
          <p:txBody>
            <a:bodyPr wrap="square" rtlCol="0">
              <a:noAutofit/>
            </a:bodyPr>
            <a:lstStyle/>
            <a:p>
              <a:endParaRPr lang="en-US" sz="3199">
                <a:solidFill>
                  <a:schemeClr val="bg1"/>
                </a:solidFill>
              </a:endParaRPr>
            </a:p>
          </p:txBody>
        </p:sp>
        <p:sp>
          <p:nvSpPr>
            <p:cNvPr id="7" name="Isosceles Triangle 6"/>
            <p:cNvSpPr/>
            <p:nvPr/>
          </p:nvSpPr>
          <p:spPr>
            <a:xfrm rot="5400000">
              <a:off x="1007001" y="1241353"/>
              <a:ext cx="216024" cy="115607"/>
            </a:xfrm>
            <a:prstGeom prst="triangle">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a:p>
          </p:txBody>
        </p:sp>
        <p:sp useBgFill="1">
          <p:nvSpPr>
            <p:cNvPr id="4" name="TextBox 3"/>
            <p:cNvSpPr txBox="1"/>
            <p:nvPr/>
          </p:nvSpPr>
          <p:spPr>
            <a:xfrm>
              <a:off x="1171909" y="1059582"/>
              <a:ext cx="2156392" cy="1980222"/>
            </a:xfrm>
            <a:prstGeom prst="rect">
              <a:avLst/>
            </a:prstGeom>
            <a:ln w="3175">
              <a:solidFill>
                <a:schemeClr val="accent1"/>
              </a:solidFill>
            </a:ln>
          </p:spPr>
          <p:txBody>
            <a:bodyPr wrap="square" lIns="182832" tIns="121888" rIns="182832" bIns="121888" rtlCol="0" anchor="t">
              <a:noAutofit/>
            </a:bodyPr>
            <a:lstStyle/>
            <a:p>
              <a:endParaRPr lang="en-US" sz="1200" b="1" dirty="0"/>
            </a:p>
            <a:p>
              <a:pPr marL="171399" indent="-171399">
                <a:buFont typeface="Arial" panose="020B0604020202020204" pitchFamily="34" charset="0"/>
                <a:buChar char="•"/>
              </a:pPr>
              <a:endParaRPr lang="en-US" sz="1200" b="1" dirty="0"/>
            </a:p>
            <a:p>
              <a:pPr marL="171399" indent="-171399">
                <a:buFont typeface="Arial" panose="020B0604020202020204" pitchFamily="34" charset="0"/>
                <a:buChar char="•"/>
              </a:pPr>
              <a:endParaRPr lang="en-US" sz="1200" dirty="0"/>
            </a:p>
          </p:txBody>
        </p:sp>
      </p:grpSp>
      <p:pic>
        <p:nvPicPr>
          <p:cNvPr id="3" name="Picture 2">
            <a:extLst>
              <a:ext uri="{FF2B5EF4-FFF2-40B4-BE49-F238E27FC236}">
                <a16:creationId xmlns:a16="http://schemas.microsoft.com/office/drawing/2014/main" id="{B281D837-D82E-B140-BDF7-C85A97031F55}"/>
              </a:ext>
            </a:extLst>
          </p:cNvPr>
          <p:cNvPicPr>
            <a:picLocks noChangeAspect="1"/>
          </p:cNvPicPr>
          <p:nvPr/>
        </p:nvPicPr>
        <p:blipFill>
          <a:blip r:embed="rId3"/>
          <a:stretch>
            <a:fillRect/>
          </a:stretch>
        </p:blipFill>
        <p:spPr>
          <a:xfrm>
            <a:off x="2248778" y="733757"/>
            <a:ext cx="6162449" cy="3388745"/>
          </a:xfrm>
          <a:prstGeom prst="rect">
            <a:avLst/>
          </a:prstGeom>
        </p:spPr>
      </p:pic>
      <p:pic>
        <p:nvPicPr>
          <p:cNvPr id="8" name="Picture 7">
            <a:extLst>
              <a:ext uri="{FF2B5EF4-FFF2-40B4-BE49-F238E27FC236}">
                <a16:creationId xmlns:a16="http://schemas.microsoft.com/office/drawing/2014/main" id="{F9256D1E-E6BB-5342-8CD5-BD835D1F0F23}"/>
              </a:ext>
            </a:extLst>
          </p:cNvPr>
          <p:cNvPicPr>
            <a:picLocks noChangeAspect="1"/>
          </p:cNvPicPr>
          <p:nvPr/>
        </p:nvPicPr>
        <p:blipFill>
          <a:blip r:embed="rId4"/>
          <a:stretch>
            <a:fillRect/>
          </a:stretch>
        </p:blipFill>
        <p:spPr>
          <a:xfrm>
            <a:off x="5762625" y="3429000"/>
            <a:ext cx="6426200" cy="3429000"/>
          </a:xfrm>
          <a:prstGeom prst="rect">
            <a:avLst/>
          </a:prstGeom>
        </p:spPr>
      </p:pic>
      <p:pic>
        <p:nvPicPr>
          <p:cNvPr id="23" name="Picture 22" descr="Icon&#10;&#10;Description automatically generated">
            <a:extLst>
              <a:ext uri="{FF2B5EF4-FFF2-40B4-BE49-F238E27FC236}">
                <a16:creationId xmlns:a16="http://schemas.microsoft.com/office/drawing/2014/main" id="{5A1825E6-44E4-B648-9067-744A26D0E769}"/>
              </a:ext>
            </a:extLst>
          </p:cNvPr>
          <p:cNvPicPr>
            <a:picLocks noChangeAspect="1"/>
          </p:cNvPicPr>
          <p:nvPr/>
        </p:nvPicPr>
        <p:blipFill>
          <a:blip r:embed="rId5"/>
          <a:stretch>
            <a:fillRect/>
          </a:stretch>
        </p:blipFill>
        <p:spPr>
          <a:xfrm>
            <a:off x="8499213" y="829949"/>
            <a:ext cx="1133301" cy="1133301"/>
          </a:xfrm>
          <a:prstGeom prst="rect">
            <a:avLst/>
          </a:prstGeom>
        </p:spPr>
      </p:pic>
      <p:pic>
        <p:nvPicPr>
          <p:cNvPr id="24" name="Picture 23" descr="Logo&#10;&#10;Description automatically generated">
            <a:extLst>
              <a:ext uri="{FF2B5EF4-FFF2-40B4-BE49-F238E27FC236}">
                <a16:creationId xmlns:a16="http://schemas.microsoft.com/office/drawing/2014/main" id="{4866A971-EAA6-4A43-B811-86D5B0E75FE3}"/>
              </a:ext>
            </a:extLst>
          </p:cNvPr>
          <p:cNvPicPr>
            <a:picLocks noChangeAspect="1"/>
          </p:cNvPicPr>
          <p:nvPr/>
        </p:nvPicPr>
        <p:blipFill>
          <a:blip r:embed="rId6"/>
          <a:stretch>
            <a:fillRect/>
          </a:stretch>
        </p:blipFill>
        <p:spPr>
          <a:xfrm>
            <a:off x="9681667" y="1396599"/>
            <a:ext cx="1545607" cy="1545607"/>
          </a:xfrm>
          <a:prstGeom prst="rect">
            <a:avLst/>
          </a:prstGeom>
        </p:spPr>
      </p:pic>
      <p:sp>
        <p:nvSpPr>
          <p:cNvPr id="28" name="TextBox 27">
            <a:extLst>
              <a:ext uri="{FF2B5EF4-FFF2-40B4-BE49-F238E27FC236}">
                <a16:creationId xmlns:a16="http://schemas.microsoft.com/office/drawing/2014/main" id="{D33B0136-4B64-C04E-AD41-B8B3E2B0BC4D}"/>
              </a:ext>
            </a:extLst>
          </p:cNvPr>
          <p:cNvSpPr txBox="1"/>
          <p:nvPr/>
        </p:nvSpPr>
        <p:spPr>
          <a:xfrm>
            <a:off x="107473" y="4764115"/>
            <a:ext cx="577423" cy="1448352"/>
          </a:xfrm>
          <a:prstGeom prst="rect">
            <a:avLst/>
          </a:prstGeom>
          <a:solidFill>
            <a:schemeClr val="accent1"/>
          </a:solidFill>
        </p:spPr>
        <p:txBody>
          <a:bodyPr wrap="square" rtlCol="0">
            <a:spAutoFit/>
          </a:bodyPr>
          <a:lstStyle/>
          <a:p>
            <a:pPr algn="l"/>
            <a:endParaRPr lang="en-US" dirty="0" err="1"/>
          </a:p>
        </p:txBody>
      </p:sp>
    </p:spTree>
    <p:extLst>
      <p:ext uri="{BB962C8B-B14F-4D97-AF65-F5344CB8AC3E}">
        <p14:creationId xmlns:p14="http://schemas.microsoft.com/office/powerpoint/2010/main" val="723161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62217"/>
            <a:ext cx="11432401" cy="571546"/>
          </a:xfrm>
        </p:spPr>
        <p:txBody>
          <a:bodyPr>
            <a:noAutofit/>
          </a:bodyPr>
          <a:lstStyle/>
          <a:p>
            <a:r>
              <a:rPr lang="en-US" sz="2799" dirty="0"/>
              <a:t>Price to Earnings (P/E) Ratio Strategy</a:t>
            </a:r>
          </a:p>
        </p:txBody>
      </p:sp>
      <p:grpSp>
        <p:nvGrpSpPr>
          <p:cNvPr id="93" name="Group 92"/>
          <p:cNvGrpSpPr/>
          <p:nvPr/>
        </p:nvGrpSpPr>
        <p:grpSpPr>
          <a:xfrm>
            <a:off x="29859" y="645533"/>
            <a:ext cx="12051493" cy="5478710"/>
            <a:chOff x="691963" y="1059581"/>
            <a:chExt cx="2636338" cy="1980223"/>
          </a:xfrm>
        </p:grpSpPr>
        <p:sp>
          <p:nvSpPr>
            <p:cNvPr id="5" name="TextBox 4"/>
            <p:cNvSpPr txBox="1"/>
            <p:nvPr/>
          </p:nvSpPr>
          <p:spPr>
            <a:xfrm rot="16200000">
              <a:off x="-109945" y="1861492"/>
              <a:ext cx="1980220" cy="376404"/>
            </a:xfrm>
            <a:prstGeom prst="rect">
              <a:avLst/>
            </a:prstGeom>
            <a:solidFill>
              <a:schemeClr val="accent1"/>
            </a:solidFill>
            <a:ln w="3175">
              <a:solidFill>
                <a:schemeClr val="accent1"/>
              </a:solidFill>
            </a:ln>
          </p:spPr>
          <p:txBody>
            <a:bodyPr wrap="square" lIns="91416" tIns="45708" rIns="91416" bIns="45708" rtlCol="0" anchor="t">
              <a:spAutoFit/>
            </a:bodyPr>
            <a:lstStyle/>
            <a:p>
              <a:r>
                <a:rPr lang="en-US" sz="3199">
                  <a:solidFill>
                    <a:srgbClr val="FFFFFF"/>
                  </a:solidFill>
                  <a:ea typeface="Roboto"/>
                </a:rPr>
                <a:t>SMALL</a:t>
              </a:r>
            </a:p>
          </p:txBody>
        </p:sp>
        <p:sp>
          <p:nvSpPr>
            <p:cNvPr id="6" name="TextBox 5"/>
            <p:cNvSpPr txBox="1"/>
            <p:nvPr/>
          </p:nvSpPr>
          <p:spPr>
            <a:xfrm rot="16200000">
              <a:off x="130988" y="1993425"/>
              <a:ext cx="1980221" cy="112533"/>
            </a:xfrm>
            <a:prstGeom prst="rect">
              <a:avLst/>
            </a:prstGeom>
            <a:solidFill>
              <a:schemeClr val="accent1">
                <a:lumMod val="60000"/>
                <a:lumOff val="40000"/>
              </a:schemeClr>
            </a:solidFill>
            <a:ln w="3175">
              <a:solidFill>
                <a:schemeClr val="accent1"/>
              </a:solidFill>
            </a:ln>
          </p:spPr>
          <p:txBody>
            <a:bodyPr wrap="square" rtlCol="0">
              <a:noAutofit/>
            </a:bodyPr>
            <a:lstStyle/>
            <a:p>
              <a:endParaRPr lang="en-US" sz="3199">
                <a:solidFill>
                  <a:schemeClr val="bg1"/>
                </a:solidFill>
              </a:endParaRPr>
            </a:p>
          </p:txBody>
        </p:sp>
        <p:sp>
          <p:nvSpPr>
            <p:cNvPr id="7" name="Isosceles Triangle 6"/>
            <p:cNvSpPr/>
            <p:nvPr/>
          </p:nvSpPr>
          <p:spPr>
            <a:xfrm rot="5400000">
              <a:off x="1007001" y="1241353"/>
              <a:ext cx="216024" cy="115607"/>
            </a:xfrm>
            <a:prstGeom prst="triangle">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a:p>
          </p:txBody>
        </p:sp>
        <p:sp useBgFill="1">
          <p:nvSpPr>
            <p:cNvPr id="4" name="TextBox 3"/>
            <p:cNvSpPr txBox="1"/>
            <p:nvPr/>
          </p:nvSpPr>
          <p:spPr>
            <a:xfrm>
              <a:off x="1171909" y="1059582"/>
              <a:ext cx="2156392" cy="1980222"/>
            </a:xfrm>
            <a:prstGeom prst="rect">
              <a:avLst/>
            </a:prstGeom>
            <a:ln w="3175">
              <a:solidFill>
                <a:schemeClr val="accent1"/>
              </a:solidFill>
            </a:ln>
          </p:spPr>
          <p:txBody>
            <a:bodyPr wrap="square" lIns="182832" tIns="121888" rIns="182832" bIns="121888" rtlCol="0" anchor="t">
              <a:noAutofit/>
            </a:bodyPr>
            <a:lstStyle/>
            <a:p>
              <a:endParaRPr lang="en-US" sz="1200" b="1" dirty="0"/>
            </a:p>
            <a:p>
              <a:pPr marL="171399" indent="-171399">
                <a:buFont typeface="Arial" panose="020B0604020202020204" pitchFamily="34" charset="0"/>
                <a:buChar char="•"/>
              </a:pPr>
              <a:endParaRPr lang="en-US" sz="1200" b="1" dirty="0"/>
            </a:p>
            <a:p>
              <a:pPr marL="171399" indent="-171399">
                <a:buFont typeface="Arial" panose="020B0604020202020204" pitchFamily="34" charset="0"/>
                <a:buChar char="•"/>
              </a:pPr>
              <a:endParaRPr lang="en-US" sz="1200" dirty="0"/>
            </a:p>
          </p:txBody>
        </p:sp>
      </p:grpSp>
      <p:pic>
        <p:nvPicPr>
          <p:cNvPr id="9" name="Picture 8" descr="A picture containing text, scoreboard&#10;&#10;Description automatically generated">
            <a:extLst>
              <a:ext uri="{FF2B5EF4-FFF2-40B4-BE49-F238E27FC236}">
                <a16:creationId xmlns:a16="http://schemas.microsoft.com/office/drawing/2014/main" id="{322E3F19-7D3E-E24C-BC57-E249D16DE5C1}"/>
              </a:ext>
            </a:extLst>
          </p:cNvPr>
          <p:cNvPicPr>
            <a:picLocks noChangeAspect="1"/>
          </p:cNvPicPr>
          <p:nvPr/>
        </p:nvPicPr>
        <p:blipFill>
          <a:blip r:embed="rId3"/>
          <a:stretch>
            <a:fillRect/>
          </a:stretch>
        </p:blipFill>
        <p:spPr>
          <a:xfrm>
            <a:off x="2239997" y="733757"/>
            <a:ext cx="5937489" cy="3325326"/>
          </a:xfrm>
          <a:prstGeom prst="rect">
            <a:avLst/>
          </a:prstGeom>
        </p:spPr>
      </p:pic>
      <p:pic>
        <p:nvPicPr>
          <p:cNvPr id="10" name="Picture 9">
            <a:extLst>
              <a:ext uri="{FF2B5EF4-FFF2-40B4-BE49-F238E27FC236}">
                <a16:creationId xmlns:a16="http://schemas.microsoft.com/office/drawing/2014/main" id="{A4FB4C50-B910-894C-99A3-F043C040A064}"/>
              </a:ext>
            </a:extLst>
          </p:cNvPr>
          <p:cNvPicPr>
            <a:picLocks noChangeAspect="1"/>
          </p:cNvPicPr>
          <p:nvPr/>
        </p:nvPicPr>
        <p:blipFill>
          <a:blip r:embed="rId4"/>
          <a:stretch>
            <a:fillRect/>
          </a:stretch>
        </p:blipFill>
        <p:spPr>
          <a:xfrm>
            <a:off x="8177484" y="3137617"/>
            <a:ext cx="3913557" cy="3080419"/>
          </a:xfrm>
          <a:prstGeom prst="rect">
            <a:avLst/>
          </a:prstGeom>
        </p:spPr>
      </p:pic>
      <p:pic>
        <p:nvPicPr>
          <p:cNvPr id="11" name="Picture 10">
            <a:extLst>
              <a:ext uri="{FF2B5EF4-FFF2-40B4-BE49-F238E27FC236}">
                <a16:creationId xmlns:a16="http://schemas.microsoft.com/office/drawing/2014/main" id="{3A96B102-086D-204B-BF3C-45BBF05D3E5E}"/>
              </a:ext>
            </a:extLst>
          </p:cNvPr>
          <p:cNvPicPr>
            <a:picLocks noChangeAspect="1"/>
          </p:cNvPicPr>
          <p:nvPr/>
        </p:nvPicPr>
        <p:blipFill>
          <a:blip r:embed="rId5"/>
          <a:stretch>
            <a:fillRect/>
          </a:stretch>
        </p:blipFill>
        <p:spPr>
          <a:xfrm>
            <a:off x="2283622" y="3071292"/>
            <a:ext cx="5136780" cy="2824726"/>
          </a:xfrm>
          <a:prstGeom prst="rect">
            <a:avLst/>
          </a:prstGeom>
        </p:spPr>
      </p:pic>
      <p:pic>
        <p:nvPicPr>
          <p:cNvPr id="15" name="Picture 22" descr="I made a few alternate sub Mascots/Logos and I hope you idiots like them :  r/wallstreetbets">
            <a:extLst>
              <a:ext uri="{FF2B5EF4-FFF2-40B4-BE49-F238E27FC236}">
                <a16:creationId xmlns:a16="http://schemas.microsoft.com/office/drawing/2014/main" id="{81C5EDCB-F6F6-4B46-B531-FFC679E2D6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978230"/>
            <a:ext cx="2879179" cy="215938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DE55946-B55E-D04E-A978-2628AE3EC00F}"/>
              </a:ext>
            </a:extLst>
          </p:cNvPr>
          <p:cNvSpPr txBox="1"/>
          <p:nvPr/>
        </p:nvSpPr>
        <p:spPr>
          <a:xfrm>
            <a:off x="107473" y="4764115"/>
            <a:ext cx="577423" cy="1448352"/>
          </a:xfrm>
          <a:prstGeom prst="rect">
            <a:avLst/>
          </a:prstGeom>
          <a:solidFill>
            <a:schemeClr val="accent1"/>
          </a:solidFill>
        </p:spPr>
        <p:txBody>
          <a:bodyPr wrap="square" rtlCol="0">
            <a:spAutoFit/>
          </a:bodyPr>
          <a:lstStyle/>
          <a:p>
            <a:pPr algn="l"/>
            <a:endParaRPr lang="en-US" dirty="0" err="1"/>
          </a:p>
        </p:txBody>
      </p:sp>
    </p:spTree>
    <p:extLst>
      <p:ext uri="{BB962C8B-B14F-4D97-AF65-F5344CB8AC3E}">
        <p14:creationId xmlns:p14="http://schemas.microsoft.com/office/powerpoint/2010/main" val="445464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62217"/>
            <a:ext cx="11432401" cy="571546"/>
          </a:xfrm>
        </p:spPr>
        <p:txBody>
          <a:bodyPr>
            <a:noAutofit/>
          </a:bodyPr>
          <a:lstStyle/>
          <a:p>
            <a:r>
              <a:rPr lang="en-US" sz="2799" dirty="0"/>
              <a:t>Market Cap Strategy</a:t>
            </a:r>
          </a:p>
        </p:txBody>
      </p:sp>
      <p:grpSp>
        <p:nvGrpSpPr>
          <p:cNvPr id="93" name="Group 92"/>
          <p:cNvGrpSpPr/>
          <p:nvPr/>
        </p:nvGrpSpPr>
        <p:grpSpPr>
          <a:xfrm>
            <a:off x="29859" y="733763"/>
            <a:ext cx="12051493" cy="5478710"/>
            <a:chOff x="691963" y="1059581"/>
            <a:chExt cx="2636338" cy="1980223"/>
          </a:xfrm>
        </p:grpSpPr>
        <p:sp>
          <p:nvSpPr>
            <p:cNvPr id="5" name="TextBox 4"/>
            <p:cNvSpPr txBox="1"/>
            <p:nvPr/>
          </p:nvSpPr>
          <p:spPr>
            <a:xfrm rot="16200000">
              <a:off x="-109945" y="1861492"/>
              <a:ext cx="1980220" cy="376404"/>
            </a:xfrm>
            <a:prstGeom prst="rect">
              <a:avLst/>
            </a:prstGeom>
            <a:solidFill>
              <a:schemeClr val="accent1"/>
            </a:solidFill>
            <a:ln w="3175">
              <a:solidFill>
                <a:schemeClr val="accent1"/>
              </a:solidFill>
            </a:ln>
          </p:spPr>
          <p:txBody>
            <a:bodyPr wrap="square" lIns="91416" tIns="45708" rIns="91416" bIns="45708" rtlCol="0" anchor="t">
              <a:spAutoFit/>
            </a:bodyPr>
            <a:lstStyle/>
            <a:p>
              <a:r>
                <a:rPr lang="en-US" sz="3199" dirty="0">
                  <a:solidFill>
                    <a:srgbClr val="FFFFFF"/>
                  </a:solidFill>
                  <a:ea typeface="Roboto"/>
                </a:rPr>
                <a:t>SMALL</a:t>
              </a:r>
            </a:p>
          </p:txBody>
        </p:sp>
        <p:sp>
          <p:nvSpPr>
            <p:cNvPr id="6" name="TextBox 5"/>
            <p:cNvSpPr txBox="1"/>
            <p:nvPr/>
          </p:nvSpPr>
          <p:spPr>
            <a:xfrm rot="16200000">
              <a:off x="130988" y="1993425"/>
              <a:ext cx="1980221" cy="112533"/>
            </a:xfrm>
            <a:prstGeom prst="rect">
              <a:avLst/>
            </a:prstGeom>
            <a:solidFill>
              <a:schemeClr val="accent1">
                <a:lumMod val="60000"/>
                <a:lumOff val="40000"/>
              </a:schemeClr>
            </a:solidFill>
            <a:ln w="3175">
              <a:solidFill>
                <a:schemeClr val="accent1"/>
              </a:solidFill>
            </a:ln>
          </p:spPr>
          <p:txBody>
            <a:bodyPr wrap="square" rtlCol="0">
              <a:noAutofit/>
            </a:bodyPr>
            <a:lstStyle/>
            <a:p>
              <a:endParaRPr lang="en-US" sz="3199">
                <a:solidFill>
                  <a:schemeClr val="bg1"/>
                </a:solidFill>
              </a:endParaRPr>
            </a:p>
          </p:txBody>
        </p:sp>
        <p:sp>
          <p:nvSpPr>
            <p:cNvPr id="7" name="Isosceles Triangle 6"/>
            <p:cNvSpPr/>
            <p:nvPr/>
          </p:nvSpPr>
          <p:spPr>
            <a:xfrm rot="5400000">
              <a:off x="1007001" y="1241353"/>
              <a:ext cx="216024" cy="115607"/>
            </a:xfrm>
            <a:prstGeom prst="triangle">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a:p>
          </p:txBody>
        </p:sp>
        <p:sp useBgFill="1">
          <p:nvSpPr>
            <p:cNvPr id="4" name="TextBox 3"/>
            <p:cNvSpPr txBox="1"/>
            <p:nvPr/>
          </p:nvSpPr>
          <p:spPr>
            <a:xfrm>
              <a:off x="1171909" y="1059582"/>
              <a:ext cx="2156392" cy="1980222"/>
            </a:xfrm>
            <a:prstGeom prst="rect">
              <a:avLst/>
            </a:prstGeom>
            <a:ln w="3175">
              <a:solidFill>
                <a:schemeClr val="accent1"/>
              </a:solidFill>
            </a:ln>
          </p:spPr>
          <p:txBody>
            <a:bodyPr wrap="square" lIns="182832" tIns="121888" rIns="182832" bIns="121888" rtlCol="0" anchor="t">
              <a:noAutofit/>
            </a:bodyPr>
            <a:lstStyle/>
            <a:p>
              <a:endParaRPr lang="en-US" sz="1200" b="1" dirty="0"/>
            </a:p>
            <a:p>
              <a:pPr marL="171399" indent="-171399">
                <a:buFont typeface="Arial" panose="020B0604020202020204" pitchFamily="34" charset="0"/>
                <a:buChar char="•"/>
              </a:pPr>
              <a:endParaRPr lang="en-US" sz="1200" b="1" dirty="0"/>
            </a:p>
            <a:p>
              <a:pPr marL="171399" indent="-171399">
                <a:buFont typeface="Arial" panose="020B0604020202020204" pitchFamily="34" charset="0"/>
                <a:buChar char="•"/>
              </a:pPr>
              <a:endParaRPr lang="en-US" sz="1200" dirty="0"/>
            </a:p>
          </p:txBody>
        </p:sp>
      </p:grpSp>
      <p:sp>
        <p:nvSpPr>
          <p:cNvPr id="8" name="TextBox 7">
            <a:extLst>
              <a:ext uri="{FF2B5EF4-FFF2-40B4-BE49-F238E27FC236}">
                <a16:creationId xmlns:a16="http://schemas.microsoft.com/office/drawing/2014/main" id="{B67ACC73-51A8-524A-A3DD-00681C040BF4}"/>
              </a:ext>
            </a:extLst>
          </p:cNvPr>
          <p:cNvSpPr txBox="1"/>
          <p:nvPr/>
        </p:nvSpPr>
        <p:spPr>
          <a:xfrm>
            <a:off x="7089551" y="698775"/>
            <a:ext cx="4954044" cy="4678204"/>
          </a:xfrm>
          <a:prstGeom prst="rect">
            <a:avLst/>
          </a:prstGeom>
          <a:noFill/>
        </p:spPr>
        <p:txBody>
          <a:bodyPr wrap="square" rtlCol="0">
            <a:spAutoFit/>
          </a:bodyPr>
          <a:lstStyle/>
          <a:p>
            <a:r>
              <a:rPr lang="en-US" sz="1800" b="1" dirty="0">
                <a:solidFill>
                  <a:srgbClr val="032D42"/>
                </a:solidFill>
              </a:rPr>
              <a:t>Market Capitalization:</a:t>
            </a:r>
          </a:p>
          <a:p>
            <a:r>
              <a:rPr lang="en-US" sz="1400" dirty="0"/>
              <a:t>(Market Cap) is a measurement of business value based on share price and number of shares outstanding. </a:t>
            </a:r>
          </a:p>
          <a:p>
            <a:pPr marL="285750" indent="-285750">
              <a:buFont typeface="Arial" panose="020B0604020202020204" pitchFamily="34" charset="0"/>
              <a:buChar char="•"/>
            </a:pPr>
            <a:r>
              <a:rPr lang="en-US" sz="1400" dirty="0"/>
              <a:t>It generally represents the market's view of a company's stock value and is a determining factor in stock valuation. </a:t>
            </a:r>
          </a:p>
          <a:p>
            <a:pPr marL="285750" indent="-285750">
              <a:buFont typeface="Arial" panose="020B0604020202020204" pitchFamily="34" charset="0"/>
              <a:buChar char="•"/>
            </a:pPr>
            <a:r>
              <a:rPr lang="en-US" sz="1400" dirty="0"/>
              <a:t>For example, if a company has 1.5 million shares outstanding and trade at $90 per share, its market capitalization would be $1.35 billion.</a:t>
            </a:r>
          </a:p>
          <a:p>
            <a:br>
              <a:rPr lang="en-US" sz="1400" dirty="0">
                <a:solidFill>
                  <a:srgbClr val="FF6E0C"/>
                </a:solidFill>
              </a:rPr>
            </a:br>
            <a:r>
              <a:rPr lang="en-US" sz="1400" b="1" i="1" dirty="0">
                <a:solidFill>
                  <a:srgbClr val="FF6E0C"/>
                </a:solidFill>
              </a:rPr>
              <a:t>Is a higher or lower market cap better?</a:t>
            </a:r>
          </a:p>
          <a:p>
            <a:r>
              <a:rPr lang="en-US" sz="1400" dirty="0"/>
              <a:t>There is no definitive answer to this question as it depends on individual circumstances and preferences. Some investors may prefer to invest in companies with lower market capitalizations because they believe these companies are more likely to experience high growth rates. Others may prefer to invest in companies with higher market capitalizations because they tend to be more stable and have a lower risk of default.</a:t>
            </a:r>
          </a:p>
          <a:p>
            <a:pPr algn="l"/>
            <a:endParaRPr lang="en-US" sz="1400" dirty="0" err="1"/>
          </a:p>
        </p:txBody>
      </p:sp>
      <p:pic>
        <p:nvPicPr>
          <p:cNvPr id="9" name="Picture 8">
            <a:extLst>
              <a:ext uri="{FF2B5EF4-FFF2-40B4-BE49-F238E27FC236}">
                <a16:creationId xmlns:a16="http://schemas.microsoft.com/office/drawing/2014/main" id="{EF7583E0-63FE-3849-BA84-C23481E27F9F}"/>
              </a:ext>
            </a:extLst>
          </p:cNvPr>
          <p:cNvPicPr>
            <a:picLocks noChangeAspect="1"/>
          </p:cNvPicPr>
          <p:nvPr/>
        </p:nvPicPr>
        <p:blipFill>
          <a:blip r:embed="rId3"/>
          <a:stretch>
            <a:fillRect/>
          </a:stretch>
        </p:blipFill>
        <p:spPr>
          <a:xfrm>
            <a:off x="637608" y="733757"/>
            <a:ext cx="6489700" cy="3568700"/>
          </a:xfrm>
          <a:prstGeom prst="rect">
            <a:avLst/>
          </a:prstGeom>
        </p:spPr>
      </p:pic>
      <p:pic>
        <p:nvPicPr>
          <p:cNvPr id="10" name="Picture 9">
            <a:extLst>
              <a:ext uri="{FF2B5EF4-FFF2-40B4-BE49-F238E27FC236}">
                <a16:creationId xmlns:a16="http://schemas.microsoft.com/office/drawing/2014/main" id="{728E3550-B054-CF48-9921-B4F8DF1C7379}"/>
              </a:ext>
            </a:extLst>
          </p:cNvPr>
          <p:cNvPicPr>
            <a:picLocks noChangeAspect="1"/>
          </p:cNvPicPr>
          <p:nvPr/>
        </p:nvPicPr>
        <p:blipFill>
          <a:blip r:embed="rId4"/>
          <a:stretch>
            <a:fillRect/>
          </a:stretch>
        </p:blipFill>
        <p:spPr>
          <a:xfrm>
            <a:off x="2388124" y="3676388"/>
            <a:ext cx="4087832" cy="2247907"/>
          </a:xfrm>
          <a:prstGeom prst="rect">
            <a:avLst/>
          </a:prstGeom>
        </p:spPr>
      </p:pic>
      <p:sp>
        <p:nvSpPr>
          <p:cNvPr id="11" name="TextBox 10">
            <a:extLst>
              <a:ext uri="{FF2B5EF4-FFF2-40B4-BE49-F238E27FC236}">
                <a16:creationId xmlns:a16="http://schemas.microsoft.com/office/drawing/2014/main" id="{BDE0C1D0-FC8B-804F-A640-7BD897F1D436}"/>
              </a:ext>
            </a:extLst>
          </p:cNvPr>
          <p:cNvSpPr txBox="1"/>
          <p:nvPr/>
        </p:nvSpPr>
        <p:spPr>
          <a:xfrm>
            <a:off x="4856790" y="272099"/>
            <a:ext cx="1810011" cy="461665"/>
          </a:xfrm>
          <a:prstGeom prst="rect">
            <a:avLst/>
          </a:prstGeom>
          <a:noFill/>
        </p:spPr>
        <p:txBody>
          <a:bodyPr wrap="square" rtlCol="0">
            <a:spAutoFit/>
          </a:bodyPr>
          <a:lstStyle/>
          <a:p>
            <a:pPr algn="l"/>
            <a:r>
              <a:rPr lang="en-US" sz="1200" b="1" dirty="0">
                <a:solidFill>
                  <a:srgbClr val="7030A0"/>
                </a:solidFill>
                <a:latin typeface="Times New Roman" panose="02020603050405020304" pitchFamily="18" charset="0"/>
                <a:cs typeface="Times New Roman" panose="02020603050405020304" pitchFamily="18" charset="0"/>
              </a:rPr>
              <a:t>All stocks with lowest market cap (higher risk)</a:t>
            </a:r>
          </a:p>
        </p:txBody>
      </p:sp>
      <p:sp>
        <p:nvSpPr>
          <p:cNvPr id="13" name="TextBox 12">
            <a:extLst>
              <a:ext uri="{FF2B5EF4-FFF2-40B4-BE49-F238E27FC236}">
                <a16:creationId xmlns:a16="http://schemas.microsoft.com/office/drawing/2014/main" id="{9D0D003C-CAAD-F947-832B-1F252640F96A}"/>
              </a:ext>
            </a:extLst>
          </p:cNvPr>
          <p:cNvSpPr txBox="1"/>
          <p:nvPr/>
        </p:nvSpPr>
        <p:spPr>
          <a:xfrm>
            <a:off x="6430894" y="5237387"/>
            <a:ext cx="1810011" cy="830997"/>
          </a:xfrm>
          <a:prstGeom prst="rect">
            <a:avLst/>
          </a:prstGeom>
          <a:noFill/>
        </p:spPr>
        <p:txBody>
          <a:bodyPr wrap="square" rtlCol="0">
            <a:spAutoFit/>
          </a:bodyPr>
          <a:lstStyle/>
          <a:p>
            <a:pPr algn="l"/>
            <a:r>
              <a:rPr lang="en-US" sz="1200" b="1" dirty="0">
                <a:solidFill>
                  <a:srgbClr val="7030A0"/>
                </a:solidFill>
                <a:latin typeface="Times New Roman" panose="02020603050405020304" pitchFamily="18" charset="0"/>
                <a:cs typeface="Times New Roman" panose="02020603050405020304" pitchFamily="18" charset="0"/>
              </a:rPr>
              <a:t>Split 50/50 between high and low market cap stocks (attempted risk hedging).</a:t>
            </a:r>
          </a:p>
        </p:txBody>
      </p:sp>
      <p:pic>
        <p:nvPicPr>
          <p:cNvPr id="14" name="Picture 13" descr="Text, logo, company name&#10;&#10;Description automatically generated">
            <a:extLst>
              <a:ext uri="{FF2B5EF4-FFF2-40B4-BE49-F238E27FC236}">
                <a16:creationId xmlns:a16="http://schemas.microsoft.com/office/drawing/2014/main" id="{D8AF03EC-9A97-E84B-90DD-C5A81CDDFF05}"/>
              </a:ext>
            </a:extLst>
          </p:cNvPr>
          <p:cNvPicPr>
            <a:picLocks noChangeAspect="1"/>
          </p:cNvPicPr>
          <p:nvPr/>
        </p:nvPicPr>
        <p:blipFill>
          <a:blip r:embed="rId5"/>
          <a:stretch>
            <a:fillRect/>
          </a:stretch>
        </p:blipFill>
        <p:spPr>
          <a:xfrm>
            <a:off x="11263279" y="5155528"/>
            <a:ext cx="628322" cy="163717"/>
          </a:xfrm>
          <a:prstGeom prst="rect">
            <a:avLst/>
          </a:prstGeom>
        </p:spPr>
      </p:pic>
      <p:pic>
        <p:nvPicPr>
          <p:cNvPr id="16" name="Picture 26" descr="Cathie Wood: Founder and CEO of Ark Invest | #44 | Cointelegraph Top 100">
            <a:extLst>
              <a:ext uri="{FF2B5EF4-FFF2-40B4-BE49-F238E27FC236}">
                <a16:creationId xmlns:a16="http://schemas.microsoft.com/office/drawing/2014/main" id="{CDE5501F-28D8-8040-9CB8-5EBC3C9B5C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6833" y="1310954"/>
            <a:ext cx="1061473" cy="106147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4" descr="Here is Kim Jong WSB kid for all the memes this week : r/wallstreetbets">
            <a:extLst>
              <a:ext uri="{FF2B5EF4-FFF2-40B4-BE49-F238E27FC236}">
                <a16:creationId xmlns:a16="http://schemas.microsoft.com/office/drawing/2014/main" id="{193B905E-BAF9-6749-AAD0-C3D8208319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7440" y="4602458"/>
            <a:ext cx="2604559" cy="164426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1AC0F9E-F1CF-8441-BACD-E47D030A5C95}"/>
              </a:ext>
            </a:extLst>
          </p:cNvPr>
          <p:cNvSpPr txBox="1"/>
          <p:nvPr/>
        </p:nvSpPr>
        <p:spPr>
          <a:xfrm>
            <a:off x="107473" y="4764115"/>
            <a:ext cx="577423" cy="1448352"/>
          </a:xfrm>
          <a:prstGeom prst="rect">
            <a:avLst/>
          </a:prstGeom>
          <a:solidFill>
            <a:schemeClr val="accent1"/>
          </a:solidFill>
        </p:spPr>
        <p:txBody>
          <a:bodyPr wrap="square" rtlCol="0">
            <a:spAutoFit/>
          </a:bodyPr>
          <a:lstStyle/>
          <a:p>
            <a:pPr algn="l"/>
            <a:endParaRPr lang="en-US" dirty="0" err="1"/>
          </a:p>
        </p:txBody>
      </p:sp>
    </p:spTree>
    <p:extLst>
      <p:ext uri="{BB962C8B-B14F-4D97-AF65-F5344CB8AC3E}">
        <p14:creationId xmlns:p14="http://schemas.microsoft.com/office/powerpoint/2010/main" val="1671126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62217"/>
            <a:ext cx="11432401" cy="571546"/>
          </a:xfrm>
        </p:spPr>
        <p:txBody>
          <a:bodyPr>
            <a:noAutofit/>
          </a:bodyPr>
          <a:lstStyle/>
          <a:p>
            <a:r>
              <a:rPr lang="en-US" sz="2799" dirty="0"/>
              <a:t>Peregrine Falcon – High Quality Momentum (HQM) Strategy</a:t>
            </a:r>
          </a:p>
        </p:txBody>
      </p:sp>
      <p:grpSp>
        <p:nvGrpSpPr>
          <p:cNvPr id="93" name="Group 92"/>
          <p:cNvGrpSpPr/>
          <p:nvPr/>
        </p:nvGrpSpPr>
        <p:grpSpPr>
          <a:xfrm>
            <a:off x="29859" y="733763"/>
            <a:ext cx="12051493" cy="5478710"/>
            <a:chOff x="691963" y="1059581"/>
            <a:chExt cx="2636338" cy="1980223"/>
          </a:xfrm>
        </p:grpSpPr>
        <p:sp>
          <p:nvSpPr>
            <p:cNvPr id="5" name="TextBox 4"/>
            <p:cNvSpPr txBox="1"/>
            <p:nvPr/>
          </p:nvSpPr>
          <p:spPr>
            <a:xfrm rot="16200000">
              <a:off x="-109945" y="1861492"/>
              <a:ext cx="1980220" cy="376404"/>
            </a:xfrm>
            <a:prstGeom prst="rect">
              <a:avLst/>
            </a:prstGeom>
            <a:solidFill>
              <a:schemeClr val="accent1"/>
            </a:solidFill>
            <a:ln w="3175">
              <a:solidFill>
                <a:schemeClr val="accent1"/>
              </a:solidFill>
            </a:ln>
          </p:spPr>
          <p:txBody>
            <a:bodyPr wrap="square" lIns="91416" tIns="45708" rIns="91416" bIns="45708" rtlCol="0" anchor="t">
              <a:spAutoFit/>
            </a:bodyPr>
            <a:lstStyle/>
            <a:p>
              <a:r>
                <a:rPr lang="en-US" sz="3199">
                  <a:solidFill>
                    <a:srgbClr val="FFFFFF"/>
                  </a:solidFill>
                  <a:ea typeface="Roboto"/>
                </a:rPr>
                <a:t>SMALL</a:t>
              </a:r>
            </a:p>
          </p:txBody>
        </p:sp>
        <p:sp>
          <p:nvSpPr>
            <p:cNvPr id="6" name="TextBox 5"/>
            <p:cNvSpPr txBox="1"/>
            <p:nvPr/>
          </p:nvSpPr>
          <p:spPr>
            <a:xfrm rot="16200000">
              <a:off x="130988" y="1993425"/>
              <a:ext cx="1980221" cy="112533"/>
            </a:xfrm>
            <a:prstGeom prst="rect">
              <a:avLst/>
            </a:prstGeom>
            <a:solidFill>
              <a:schemeClr val="accent1">
                <a:lumMod val="60000"/>
                <a:lumOff val="40000"/>
              </a:schemeClr>
            </a:solidFill>
            <a:ln w="3175">
              <a:solidFill>
                <a:schemeClr val="accent1"/>
              </a:solidFill>
            </a:ln>
          </p:spPr>
          <p:txBody>
            <a:bodyPr wrap="square" rtlCol="0">
              <a:noAutofit/>
            </a:bodyPr>
            <a:lstStyle/>
            <a:p>
              <a:endParaRPr lang="en-US" sz="3199">
                <a:solidFill>
                  <a:schemeClr val="bg1"/>
                </a:solidFill>
              </a:endParaRPr>
            </a:p>
          </p:txBody>
        </p:sp>
        <p:sp>
          <p:nvSpPr>
            <p:cNvPr id="7" name="Isosceles Triangle 6"/>
            <p:cNvSpPr/>
            <p:nvPr/>
          </p:nvSpPr>
          <p:spPr>
            <a:xfrm rot="5400000">
              <a:off x="1007001" y="1241353"/>
              <a:ext cx="216024" cy="115607"/>
            </a:xfrm>
            <a:prstGeom prst="triangle">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a:p>
          </p:txBody>
        </p:sp>
        <p:sp useBgFill="1">
          <p:nvSpPr>
            <p:cNvPr id="4" name="TextBox 3"/>
            <p:cNvSpPr txBox="1"/>
            <p:nvPr/>
          </p:nvSpPr>
          <p:spPr>
            <a:xfrm>
              <a:off x="1171909" y="1059582"/>
              <a:ext cx="2156392" cy="1980222"/>
            </a:xfrm>
            <a:prstGeom prst="rect">
              <a:avLst/>
            </a:prstGeom>
            <a:ln w="3175">
              <a:solidFill>
                <a:schemeClr val="accent1"/>
              </a:solidFill>
            </a:ln>
          </p:spPr>
          <p:txBody>
            <a:bodyPr wrap="square" lIns="182832" tIns="121888" rIns="182832" bIns="121888" rtlCol="0" anchor="t">
              <a:noAutofit/>
            </a:bodyPr>
            <a:lstStyle/>
            <a:p>
              <a:endParaRPr lang="en-US" sz="1200" b="1" dirty="0"/>
            </a:p>
            <a:p>
              <a:pPr marL="171399" indent="-171399">
                <a:buFont typeface="Arial" panose="020B0604020202020204" pitchFamily="34" charset="0"/>
                <a:buChar char="•"/>
              </a:pPr>
              <a:endParaRPr lang="en-US" sz="1200" b="1" dirty="0"/>
            </a:p>
            <a:p>
              <a:pPr marL="171399" indent="-171399">
                <a:buFont typeface="Arial" panose="020B0604020202020204" pitchFamily="34" charset="0"/>
                <a:buChar char="•"/>
              </a:pPr>
              <a:endParaRPr lang="en-US" sz="1200" dirty="0"/>
            </a:p>
          </p:txBody>
        </p:sp>
      </p:grpSp>
      <p:pic>
        <p:nvPicPr>
          <p:cNvPr id="8" name="Picture 7">
            <a:extLst>
              <a:ext uri="{FF2B5EF4-FFF2-40B4-BE49-F238E27FC236}">
                <a16:creationId xmlns:a16="http://schemas.microsoft.com/office/drawing/2014/main" id="{CFE8C277-82A3-054A-9F1C-82A63B8758CA}"/>
              </a:ext>
            </a:extLst>
          </p:cNvPr>
          <p:cNvPicPr>
            <a:picLocks noChangeAspect="1"/>
          </p:cNvPicPr>
          <p:nvPr/>
        </p:nvPicPr>
        <p:blipFill>
          <a:blip r:embed="rId3"/>
          <a:stretch>
            <a:fillRect/>
          </a:stretch>
        </p:blipFill>
        <p:spPr>
          <a:xfrm>
            <a:off x="2260697" y="733757"/>
            <a:ext cx="6121400" cy="3352800"/>
          </a:xfrm>
          <a:prstGeom prst="rect">
            <a:avLst/>
          </a:prstGeom>
        </p:spPr>
      </p:pic>
      <p:pic>
        <p:nvPicPr>
          <p:cNvPr id="10" name="Picture 9" descr="A picture containing text, outdoor&#10;&#10;Description automatically generated">
            <a:extLst>
              <a:ext uri="{FF2B5EF4-FFF2-40B4-BE49-F238E27FC236}">
                <a16:creationId xmlns:a16="http://schemas.microsoft.com/office/drawing/2014/main" id="{B0200DDC-52B8-934D-8DA8-A2F579AFE627}"/>
              </a:ext>
            </a:extLst>
          </p:cNvPr>
          <p:cNvPicPr>
            <a:picLocks noChangeAspect="1"/>
          </p:cNvPicPr>
          <p:nvPr/>
        </p:nvPicPr>
        <p:blipFill>
          <a:blip r:embed="rId4"/>
          <a:stretch>
            <a:fillRect/>
          </a:stretch>
        </p:blipFill>
        <p:spPr>
          <a:xfrm>
            <a:off x="9007931" y="1526834"/>
            <a:ext cx="2565400" cy="4597400"/>
          </a:xfrm>
          <a:prstGeom prst="rect">
            <a:avLst/>
          </a:prstGeom>
        </p:spPr>
      </p:pic>
      <p:sp>
        <p:nvSpPr>
          <p:cNvPr id="11" name="TextBox 10">
            <a:extLst>
              <a:ext uri="{FF2B5EF4-FFF2-40B4-BE49-F238E27FC236}">
                <a16:creationId xmlns:a16="http://schemas.microsoft.com/office/drawing/2014/main" id="{2722DFF6-851B-F44F-B55B-0C6C5AC734DA}"/>
              </a:ext>
            </a:extLst>
          </p:cNvPr>
          <p:cNvSpPr txBox="1"/>
          <p:nvPr/>
        </p:nvSpPr>
        <p:spPr>
          <a:xfrm>
            <a:off x="8951922" y="880757"/>
            <a:ext cx="2677418" cy="646074"/>
          </a:xfrm>
          <a:prstGeom prst="rect">
            <a:avLst/>
          </a:prstGeom>
          <a:noFill/>
        </p:spPr>
        <p:txBody>
          <a:bodyPr wrap="square" rtlCol="0">
            <a:spAutoFit/>
          </a:bodyPr>
          <a:lstStyle/>
          <a:p>
            <a:pPr algn="ctr"/>
            <a:r>
              <a:rPr lang="en-US" b="1" dirty="0">
                <a:solidFill>
                  <a:srgbClr val="2D3D6C"/>
                </a:solidFill>
              </a:rPr>
              <a:t>Simple Returns – Daily Average</a:t>
            </a:r>
          </a:p>
        </p:txBody>
      </p:sp>
      <p:sp>
        <p:nvSpPr>
          <p:cNvPr id="12" name="TextBox 11">
            <a:extLst>
              <a:ext uri="{FF2B5EF4-FFF2-40B4-BE49-F238E27FC236}">
                <a16:creationId xmlns:a16="http://schemas.microsoft.com/office/drawing/2014/main" id="{64EBACB3-C3D6-6146-BD73-EE849278C373}"/>
              </a:ext>
            </a:extLst>
          </p:cNvPr>
          <p:cNvSpPr txBox="1"/>
          <p:nvPr/>
        </p:nvSpPr>
        <p:spPr>
          <a:xfrm>
            <a:off x="2605414" y="4271375"/>
            <a:ext cx="5473874" cy="1600438"/>
          </a:xfrm>
          <a:prstGeom prst="rect">
            <a:avLst/>
          </a:prstGeom>
          <a:noFill/>
        </p:spPr>
        <p:txBody>
          <a:bodyPr wrap="square" rtlCol="0">
            <a:spAutoFit/>
          </a:bodyPr>
          <a:lstStyle/>
          <a:p>
            <a:r>
              <a:rPr lang="en-US" sz="1400" b="1" dirty="0">
                <a:solidFill>
                  <a:srgbClr val="FF6E0C"/>
                </a:solidFill>
              </a:rPr>
              <a:t>What is a high-quality momentum stock versus a low-quality momentum stock?</a:t>
            </a:r>
          </a:p>
          <a:p>
            <a:pPr marL="285750" indent="-285750">
              <a:buFont typeface="Arial" panose="020B0604020202020204" pitchFamily="34" charset="0"/>
              <a:buChar char="•"/>
            </a:pPr>
            <a:r>
              <a:rPr lang="en-US" sz="1400" dirty="0"/>
              <a:t>A high-quality momentum stock is a stock that is experiencing a sustained increase in price and volume. </a:t>
            </a:r>
          </a:p>
          <a:p>
            <a:pPr marL="285750" indent="-285750">
              <a:buFont typeface="Arial" panose="020B0604020202020204" pitchFamily="34" charset="0"/>
              <a:buChar char="•"/>
            </a:pPr>
            <a:r>
              <a:rPr lang="en-US" sz="1400" dirty="0"/>
              <a:t>A low-quality momentum stock is a stock that is experiencing a short-term increase in price and volume.</a:t>
            </a:r>
          </a:p>
          <a:p>
            <a:pPr algn="l"/>
            <a:endParaRPr lang="en-US" sz="1400" dirty="0" err="1"/>
          </a:p>
        </p:txBody>
      </p:sp>
      <p:pic>
        <p:nvPicPr>
          <p:cNvPr id="14" name="Picture 13" descr="A picture containing bird, bird of prey&#10;&#10;Description automatically generated">
            <a:extLst>
              <a:ext uri="{FF2B5EF4-FFF2-40B4-BE49-F238E27FC236}">
                <a16:creationId xmlns:a16="http://schemas.microsoft.com/office/drawing/2014/main" id="{35E1070C-EF34-514D-8071-CDD3AA401093}"/>
              </a:ext>
            </a:extLst>
          </p:cNvPr>
          <p:cNvPicPr>
            <a:picLocks noChangeAspect="1"/>
          </p:cNvPicPr>
          <p:nvPr/>
        </p:nvPicPr>
        <p:blipFill>
          <a:blip r:embed="rId5"/>
          <a:stretch>
            <a:fillRect/>
          </a:stretch>
        </p:blipFill>
        <p:spPr>
          <a:xfrm>
            <a:off x="29858" y="2089758"/>
            <a:ext cx="2718053" cy="1895844"/>
          </a:xfrm>
          <a:prstGeom prst="rect">
            <a:avLst/>
          </a:prstGeom>
        </p:spPr>
      </p:pic>
      <p:pic>
        <p:nvPicPr>
          <p:cNvPr id="18" name="Picture 17" descr="Text, logo, company name&#10;&#10;Description automatically generated">
            <a:extLst>
              <a:ext uri="{FF2B5EF4-FFF2-40B4-BE49-F238E27FC236}">
                <a16:creationId xmlns:a16="http://schemas.microsoft.com/office/drawing/2014/main" id="{E94DE969-E0BD-8F47-95FE-3843442A6284}"/>
              </a:ext>
            </a:extLst>
          </p:cNvPr>
          <p:cNvPicPr>
            <a:picLocks noChangeAspect="1"/>
          </p:cNvPicPr>
          <p:nvPr/>
        </p:nvPicPr>
        <p:blipFill>
          <a:blip r:embed="rId6"/>
          <a:stretch>
            <a:fillRect/>
          </a:stretch>
        </p:blipFill>
        <p:spPr>
          <a:xfrm>
            <a:off x="7287871" y="5708096"/>
            <a:ext cx="628322" cy="163717"/>
          </a:xfrm>
          <a:prstGeom prst="rect">
            <a:avLst/>
          </a:prstGeom>
        </p:spPr>
      </p:pic>
      <p:sp>
        <p:nvSpPr>
          <p:cNvPr id="13" name="TextBox 12">
            <a:extLst>
              <a:ext uri="{FF2B5EF4-FFF2-40B4-BE49-F238E27FC236}">
                <a16:creationId xmlns:a16="http://schemas.microsoft.com/office/drawing/2014/main" id="{089A9994-22EB-5F41-80C0-F3B83806D870}"/>
              </a:ext>
            </a:extLst>
          </p:cNvPr>
          <p:cNvSpPr txBox="1"/>
          <p:nvPr/>
        </p:nvSpPr>
        <p:spPr>
          <a:xfrm>
            <a:off x="29858" y="733757"/>
            <a:ext cx="1558823" cy="1199816"/>
          </a:xfrm>
          <a:prstGeom prst="rect">
            <a:avLst/>
          </a:prstGeom>
          <a:solidFill>
            <a:srgbClr val="2D3D6C"/>
          </a:solidFill>
        </p:spPr>
        <p:txBody>
          <a:bodyPr wrap="square" rtlCol="0">
            <a:spAutoFit/>
          </a:bodyPr>
          <a:lstStyle/>
          <a:p>
            <a:pPr algn="l"/>
            <a:r>
              <a:rPr lang="en-US" b="1" dirty="0">
                <a:solidFill>
                  <a:srgbClr val="FF6E0C"/>
                </a:solidFill>
              </a:rPr>
              <a:t>Best</a:t>
            </a:r>
            <a:r>
              <a:rPr lang="en-US" b="1" dirty="0">
                <a:solidFill>
                  <a:schemeClr val="bg1"/>
                </a:solidFill>
              </a:rPr>
              <a:t> Performing Trading Strategy</a:t>
            </a:r>
          </a:p>
        </p:txBody>
      </p:sp>
      <p:sp>
        <p:nvSpPr>
          <p:cNvPr id="3" name="Rectangle 2">
            <a:extLst>
              <a:ext uri="{FF2B5EF4-FFF2-40B4-BE49-F238E27FC236}">
                <a16:creationId xmlns:a16="http://schemas.microsoft.com/office/drawing/2014/main" id="{98E9357F-5FA3-464E-8767-B27DFCF71325}"/>
              </a:ext>
            </a:extLst>
          </p:cNvPr>
          <p:cNvSpPr/>
          <p:nvPr/>
        </p:nvSpPr>
        <p:spPr>
          <a:xfrm>
            <a:off x="107473" y="4790003"/>
            <a:ext cx="508021" cy="13342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dirty="0" err="1">
              <a:solidFill>
                <a:schemeClr val="tx1"/>
              </a:solidFill>
            </a:endParaRPr>
          </a:p>
        </p:txBody>
      </p:sp>
      <p:sp>
        <p:nvSpPr>
          <p:cNvPr id="9" name="TextBox 8">
            <a:extLst>
              <a:ext uri="{FF2B5EF4-FFF2-40B4-BE49-F238E27FC236}">
                <a16:creationId xmlns:a16="http://schemas.microsoft.com/office/drawing/2014/main" id="{A3E9E299-D9B0-2A4E-9601-372446B42C9A}"/>
              </a:ext>
            </a:extLst>
          </p:cNvPr>
          <p:cNvSpPr txBox="1"/>
          <p:nvPr/>
        </p:nvSpPr>
        <p:spPr>
          <a:xfrm>
            <a:off x="216557" y="3845347"/>
            <a:ext cx="1943857" cy="1084912"/>
          </a:xfrm>
          <a:prstGeom prst="rect">
            <a:avLst/>
          </a:prstGeom>
          <a:solidFill>
            <a:srgbClr val="2D3D6C"/>
          </a:solidFill>
        </p:spPr>
        <p:txBody>
          <a:bodyPr wrap="square" rtlCol="0">
            <a:spAutoFit/>
          </a:bodyPr>
          <a:lstStyle/>
          <a:p>
            <a:r>
              <a:rPr lang="en-US" sz="1050" dirty="0">
                <a:solidFill>
                  <a:schemeClr val="bg1"/>
                </a:solidFill>
              </a:rPr>
              <a:t>The </a:t>
            </a:r>
            <a:r>
              <a:rPr lang="en-US" sz="1050" b="1" dirty="0">
                <a:solidFill>
                  <a:srgbClr val="FF6E0C"/>
                </a:solidFill>
              </a:rPr>
              <a:t>peregrine falcon </a:t>
            </a:r>
            <a:r>
              <a:rPr lang="en-US" sz="1050" dirty="0">
                <a:solidFill>
                  <a:schemeClr val="bg1"/>
                </a:solidFill>
              </a:rPr>
              <a:t>(and the cheetah) have the highest kinetic energy (aka “momentum”) in the animal kingdom.</a:t>
            </a:r>
          </a:p>
          <a:p>
            <a:pPr algn="l"/>
            <a:endParaRPr lang="en-US" sz="1200" dirty="0" err="1"/>
          </a:p>
        </p:txBody>
      </p:sp>
    </p:spTree>
    <p:extLst>
      <p:ext uri="{BB962C8B-B14F-4D97-AF65-F5344CB8AC3E}">
        <p14:creationId xmlns:p14="http://schemas.microsoft.com/office/powerpoint/2010/main" val="3369975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96" y="22391"/>
            <a:ext cx="12338138" cy="733763"/>
          </a:xfrm>
        </p:spPr>
        <p:txBody>
          <a:bodyPr>
            <a:noAutofit/>
          </a:bodyPr>
          <a:lstStyle/>
          <a:p>
            <a:r>
              <a:rPr lang="en-US" sz="2800" dirty="0"/>
              <a:t>High Quality Momentum Score (HQM)</a:t>
            </a:r>
          </a:p>
        </p:txBody>
      </p:sp>
      <p:grpSp>
        <p:nvGrpSpPr>
          <p:cNvPr id="93" name="Group 92"/>
          <p:cNvGrpSpPr/>
          <p:nvPr/>
        </p:nvGrpSpPr>
        <p:grpSpPr>
          <a:xfrm>
            <a:off x="6796" y="570647"/>
            <a:ext cx="12051493" cy="5478710"/>
            <a:chOff x="691963" y="1059581"/>
            <a:chExt cx="2636338" cy="1980223"/>
          </a:xfrm>
        </p:grpSpPr>
        <p:sp>
          <p:nvSpPr>
            <p:cNvPr id="5" name="TextBox 4"/>
            <p:cNvSpPr txBox="1"/>
            <p:nvPr/>
          </p:nvSpPr>
          <p:spPr>
            <a:xfrm rot="16200000">
              <a:off x="-109945" y="1861492"/>
              <a:ext cx="1980220" cy="376404"/>
            </a:xfrm>
            <a:prstGeom prst="rect">
              <a:avLst/>
            </a:prstGeom>
            <a:solidFill>
              <a:schemeClr val="accent1"/>
            </a:solidFill>
            <a:ln w="3175">
              <a:solidFill>
                <a:schemeClr val="accent1"/>
              </a:solidFill>
            </a:ln>
          </p:spPr>
          <p:txBody>
            <a:bodyPr wrap="square" lIns="91416" tIns="45708" rIns="91416" bIns="45708" rtlCol="0" anchor="t">
              <a:spAutoFit/>
            </a:bodyPr>
            <a:lstStyle/>
            <a:p>
              <a:r>
                <a:rPr lang="en-US" sz="3199">
                  <a:solidFill>
                    <a:srgbClr val="FFFFFF"/>
                  </a:solidFill>
                  <a:ea typeface="Roboto"/>
                </a:rPr>
                <a:t>SMALL</a:t>
              </a:r>
            </a:p>
          </p:txBody>
        </p:sp>
        <p:sp>
          <p:nvSpPr>
            <p:cNvPr id="6" name="TextBox 5"/>
            <p:cNvSpPr txBox="1"/>
            <p:nvPr/>
          </p:nvSpPr>
          <p:spPr>
            <a:xfrm rot="16200000">
              <a:off x="130988" y="1993425"/>
              <a:ext cx="1980221" cy="112533"/>
            </a:xfrm>
            <a:prstGeom prst="rect">
              <a:avLst/>
            </a:prstGeom>
            <a:solidFill>
              <a:schemeClr val="accent1">
                <a:lumMod val="60000"/>
                <a:lumOff val="40000"/>
              </a:schemeClr>
            </a:solidFill>
            <a:ln w="3175">
              <a:solidFill>
                <a:schemeClr val="accent1"/>
              </a:solidFill>
            </a:ln>
          </p:spPr>
          <p:txBody>
            <a:bodyPr wrap="square" rtlCol="0">
              <a:noAutofit/>
            </a:bodyPr>
            <a:lstStyle/>
            <a:p>
              <a:endParaRPr lang="en-US" sz="3199">
                <a:solidFill>
                  <a:schemeClr val="bg1"/>
                </a:solidFill>
              </a:endParaRPr>
            </a:p>
          </p:txBody>
        </p:sp>
        <p:sp>
          <p:nvSpPr>
            <p:cNvPr id="7" name="Isosceles Triangle 6"/>
            <p:cNvSpPr/>
            <p:nvPr/>
          </p:nvSpPr>
          <p:spPr>
            <a:xfrm rot="5400000">
              <a:off x="1007001" y="1241353"/>
              <a:ext cx="216024" cy="115607"/>
            </a:xfrm>
            <a:prstGeom prst="triangle">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a:p>
          </p:txBody>
        </p:sp>
        <p:sp useBgFill="1">
          <p:nvSpPr>
            <p:cNvPr id="4" name="TextBox 3"/>
            <p:cNvSpPr txBox="1"/>
            <p:nvPr/>
          </p:nvSpPr>
          <p:spPr>
            <a:xfrm>
              <a:off x="1171909" y="1059582"/>
              <a:ext cx="2156392" cy="1980222"/>
            </a:xfrm>
            <a:prstGeom prst="rect">
              <a:avLst/>
            </a:prstGeom>
            <a:ln w="3175">
              <a:solidFill>
                <a:schemeClr val="accent1"/>
              </a:solidFill>
            </a:ln>
          </p:spPr>
          <p:txBody>
            <a:bodyPr wrap="square" lIns="182832" tIns="121888" rIns="182832" bIns="121888" rtlCol="0" anchor="t">
              <a:noAutofit/>
            </a:bodyPr>
            <a:lstStyle/>
            <a:p>
              <a:endParaRPr lang="en-US" sz="1200" b="1" dirty="0"/>
            </a:p>
            <a:p>
              <a:pPr marL="171399" indent="-171399">
                <a:buFont typeface="Arial" panose="020B0604020202020204" pitchFamily="34" charset="0"/>
                <a:buChar char="•"/>
              </a:pPr>
              <a:endParaRPr lang="en-US" sz="1200" b="1" dirty="0"/>
            </a:p>
            <a:p>
              <a:pPr marL="171399" indent="-171399">
                <a:buFont typeface="Arial" panose="020B0604020202020204" pitchFamily="34" charset="0"/>
                <a:buChar char="•"/>
              </a:pPr>
              <a:endParaRPr lang="en-US" sz="1200" dirty="0"/>
            </a:p>
          </p:txBody>
        </p:sp>
      </p:grpSp>
      <p:graphicFrame>
        <p:nvGraphicFramePr>
          <p:cNvPr id="3" name="Table 2">
            <a:extLst>
              <a:ext uri="{FF2B5EF4-FFF2-40B4-BE49-F238E27FC236}">
                <a16:creationId xmlns:a16="http://schemas.microsoft.com/office/drawing/2014/main" id="{A86697AF-958C-384A-B136-A41B617C9763}"/>
              </a:ext>
            </a:extLst>
          </p:cNvPr>
          <p:cNvGraphicFramePr>
            <a:graphicFrameLocks noGrp="1"/>
          </p:cNvGraphicFramePr>
          <p:nvPr>
            <p:extLst>
              <p:ext uri="{D42A27DB-BD31-4B8C-83A1-F6EECF244321}">
                <p14:modId xmlns:p14="http://schemas.microsoft.com/office/powerpoint/2010/main" val="3844649809"/>
              </p:ext>
            </p:extLst>
          </p:nvPr>
        </p:nvGraphicFramePr>
        <p:xfrm>
          <a:off x="6796" y="570640"/>
          <a:ext cx="12001518" cy="1783943"/>
        </p:xfrm>
        <a:graphic>
          <a:graphicData uri="http://schemas.openxmlformats.org/drawingml/2006/table">
            <a:tbl>
              <a:tblPr>
                <a:tableStyleId>{D7AC3CCA-C797-4891-BE02-D94E43425B78}</a:tableStyleId>
              </a:tblPr>
              <a:tblGrid>
                <a:gridCol w="416272">
                  <a:extLst>
                    <a:ext uri="{9D8B030D-6E8A-4147-A177-3AD203B41FA5}">
                      <a16:colId xmlns:a16="http://schemas.microsoft.com/office/drawing/2014/main" val="1220879912"/>
                    </a:ext>
                  </a:extLst>
                </a:gridCol>
                <a:gridCol w="867721">
                  <a:extLst>
                    <a:ext uri="{9D8B030D-6E8A-4147-A177-3AD203B41FA5}">
                      <a16:colId xmlns:a16="http://schemas.microsoft.com/office/drawing/2014/main" val="3354470738"/>
                    </a:ext>
                  </a:extLst>
                </a:gridCol>
                <a:gridCol w="1330896">
                  <a:extLst>
                    <a:ext uri="{9D8B030D-6E8A-4147-A177-3AD203B41FA5}">
                      <a16:colId xmlns:a16="http://schemas.microsoft.com/office/drawing/2014/main" val="1969281251"/>
                    </a:ext>
                  </a:extLst>
                </a:gridCol>
                <a:gridCol w="1659222">
                  <a:extLst>
                    <a:ext uri="{9D8B030D-6E8A-4147-A177-3AD203B41FA5}">
                      <a16:colId xmlns:a16="http://schemas.microsoft.com/office/drawing/2014/main" val="925891862"/>
                    </a:ext>
                  </a:extLst>
                </a:gridCol>
                <a:gridCol w="1016250">
                  <a:extLst>
                    <a:ext uri="{9D8B030D-6E8A-4147-A177-3AD203B41FA5}">
                      <a16:colId xmlns:a16="http://schemas.microsoft.com/office/drawing/2014/main" val="3962112838"/>
                    </a:ext>
                  </a:extLst>
                </a:gridCol>
                <a:gridCol w="1500923">
                  <a:extLst>
                    <a:ext uri="{9D8B030D-6E8A-4147-A177-3AD203B41FA5}">
                      <a16:colId xmlns:a16="http://schemas.microsoft.com/office/drawing/2014/main" val="1893928068"/>
                    </a:ext>
                  </a:extLst>
                </a:gridCol>
                <a:gridCol w="1039702">
                  <a:extLst>
                    <a:ext uri="{9D8B030D-6E8A-4147-A177-3AD203B41FA5}">
                      <a16:colId xmlns:a16="http://schemas.microsoft.com/office/drawing/2014/main" val="1802792157"/>
                    </a:ext>
                  </a:extLst>
                </a:gridCol>
                <a:gridCol w="1260540">
                  <a:extLst>
                    <a:ext uri="{9D8B030D-6E8A-4147-A177-3AD203B41FA5}">
                      <a16:colId xmlns:a16="http://schemas.microsoft.com/office/drawing/2014/main" val="91029408"/>
                    </a:ext>
                  </a:extLst>
                </a:gridCol>
                <a:gridCol w="961529">
                  <a:extLst>
                    <a:ext uri="{9D8B030D-6E8A-4147-A177-3AD203B41FA5}">
                      <a16:colId xmlns:a16="http://schemas.microsoft.com/office/drawing/2014/main" val="1443739899"/>
                    </a:ext>
                  </a:extLst>
                </a:gridCol>
                <a:gridCol w="925060">
                  <a:extLst>
                    <a:ext uri="{9D8B030D-6E8A-4147-A177-3AD203B41FA5}">
                      <a16:colId xmlns:a16="http://schemas.microsoft.com/office/drawing/2014/main" val="947728672"/>
                    </a:ext>
                  </a:extLst>
                </a:gridCol>
                <a:gridCol w="1023403">
                  <a:extLst>
                    <a:ext uri="{9D8B030D-6E8A-4147-A177-3AD203B41FA5}">
                      <a16:colId xmlns:a16="http://schemas.microsoft.com/office/drawing/2014/main" val="3324125668"/>
                    </a:ext>
                  </a:extLst>
                </a:gridCol>
              </a:tblGrid>
              <a:tr h="205243">
                <a:tc>
                  <a:txBody>
                    <a:bodyPr/>
                    <a:lstStyle/>
                    <a:p>
                      <a:pPr algn="ctr" fontAlgn="t"/>
                      <a:r>
                        <a:rPr lang="en-US" sz="600" u="none" strike="noStrike">
                          <a:effectLst/>
                        </a:rPr>
                        <a:t>ticker</a:t>
                      </a:r>
                      <a:endParaRPr lang="en-US" sz="600" b="1" i="0" u="none" strike="noStrike">
                        <a:solidFill>
                          <a:srgbClr val="000000"/>
                        </a:solidFill>
                        <a:effectLst/>
                        <a:latin typeface="Calibri" panose="020F0502020204030204" pitchFamily="34" charset="0"/>
                      </a:endParaRPr>
                    </a:p>
                  </a:txBody>
                  <a:tcPr marL="5470" marR="5470" marT="5470" marB="0"/>
                </a:tc>
                <a:tc>
                  <a:txBody>
                    <a:bodyPr/>
                    <a:lstStyle/>
                    <a:p>
                      <a:pPr algn="ctr" fontAlgn="t"/>
                      <a:r>
                        <a:rPr lang="en-US" sz="600" u="none" strike="noStrike">
                          <a:effectLst/>
                        </a:rPr>
                        <a:t>latest_price</a:t>
                      </a:r>
                      <a:endParaRPr lang="en-US" sz="600" b="1" i="0" u="none" strike="noStrike">
                        <a:solidFill>
                          <a:srgbClr val="000000"/>
                        </a:solidFill>
                        <a:effectLst/>
                        <a:latin typeface="Calibri" panose="020F0502020204030204" pitchFamily="34" charset="0"/>
                      </a:endParaRPr>
                    </a:p>
                  </a:txBody>
                  <a:tcPr marL="5470" marR="5470" marT="5470" marB="0"/>
                </a:tc>
                <a:tc>
                  <a:txBody>
                    <a:bodyPr/>
                    <a:lstStyle/>
                    <a:p>
                      <a:pPr algn="ctr" fontAlgn="t"/>
                      <a:r>
                        <a:rPr lang="en-US" sz="600" u="none" strike="noStrike">
                          <a:effectLst/>
                        </a:rPr>
                        <a:t>two-year-price-return</a:t>
                      </a:r>
                      <a:endParaRPr lang="en-US" sz="600" b="1" i="0" u="none" strike="noStrike">
                        <a:solidFill>
                          <a:srgbClr val="00B0F0"/>
                        </a:solidFill>
                        <a:effectLst/>
                        <a:latin typeface="Calibri" panose="020F0502020204030204" pitchFamily="34" charset="0"/>
                      </a:endParaRPr>
                    </a:p>
                  </a:txBody>
                  <a:tcPr marL="5470" marR="5470" marT="5470" marB="0"/>
                </a:tc>
                <a:tc>
                  <a:txBody>
                    <a:bodyPr/>
                    <a:lstStyle/>
                    <a:p>
                      <a:pPr algn="ctr" fontAlgn="t"/>
                      <a:r>
                        <a:rPr lang="en-US" sz="600" u="none" strike="noStrike">
                          <a:effectLst/>
                        </a:rPr>
                        <a:t>two-year-price-return-percentile</a:t>
                      </a:r>
                      <a:endParaRPr lang="en-US" sz="600" b="1" i="0" u="none" strike="noStrike">
                        <a:solidFill>
                          <a:srgbClr val="00B0F0"/>
                        </a:solidFill>
                        <a:effectLst/>
                        <a:latin typeface="Calibri" panose="020F0502020204030204" pitchFamily="34" charset="0"/>
                      </a:endParaRPr>
                    </a:p>
                  </a:txBody>
                  <a:tcPr marL="5470" marR="5470" marT="5470" marB="0"/>
                </a:tc>
                <a:tc>
                  <a:txBody>
                    <a:bodyPr/>
                    <a:lstStyle/>
                    <a:p>
                      <a:pPr algn="ctr" fontAlgn="t"/>
                      <a:r>
                        <a:rPr lang="en-US" sz="600" u="none" strike="noStrike">
                          <a:effectLst/>
                        </a:rPr>
                        <a:t>one-year-price-return</a:t>
                      </a:r>
                      <a:endParaRPr lang="en-US" sz="600" b="1" i="0" u="none" strike="noStrike">
                        <a:solidFill>
                          <a:srgbClr val="00B0F0"/>
                        </a:solidFill>
                        <a:effectLst/>
                        <a:latin typeface="Calibri" panose="020F0502020204030204" pitchFamily="34" charset="0"/>
                      </a:endParaRPr>
                    </a:p>
                  </a:txBody>
                  <a:tcPr marL="5470" marR="5470" marT="5470" marB="0"/>
                </a:tc>
                <a:tc>
                  <a:txBody>
                    <a:bodyPr/>
                    <a:lstStyle/>
                    <a:p>
                      <a:pPr algn="ctr" fontAlgn="t"/>
                      <a:r>
                        <a:rPr lang="en-US" sz="600" u="none" strike="noStrike">
                          <a:effectLst/>
                        </a:rPr>
                        <a:t>one-year-price-return-percentile</a:t>
                      </a:r>
                      <a:endParaRPr lang="en-US" sz="600" b="1" i="0" u="none" strike="noStrike">
                        <a:solidFill>
                          <a:srgbClr val="000000"/>
                        </a:solidFill>
                        <a:effectLst/>
                        <a:latin typeface="Calibri" panose="020F0502020204030204" pitchFamily="34" charset="0"/>
                      </a:endParaRPr>
                    </a:p>
                  </a:txBody>
                  <a:tcPr marL="5470" marR="5470" marT="5470" marB="0"/>
                </a:tc>
                <a:tc>
                  <a:txBody>
                    <a:bodyPr/>
                    <a:lstStyle/>
                    <a:p>
                      <a:pPr algn="ctr" fontAlgn="t"/>
                      <a:r>
                        <a:rPr lang="en-US" sz="600" u="none" strike="noStrike">
                          <a:effectLst/>
                        </a:rPr>
                        <a:t>six-month-price-return</a:t>
                      </a:r>
                      <a:endParaRPr lang="en-US" sz="600" b="1" i="0" u="none" strike="noStrike">
                        <a:solidFill>
                          <a:srgbClr val="000000"/>
                        </a:solidFill>
                        <a:effectLst/>
                        <a:latin typeface="Calibri" panose="020F0502020204030204" pitchFamily="34" charset="0"/>
                      </a:endParaRPr>
                    </a:p>
                  </a:txBody>
                  <a:tcPr marL="5470" marR="5470" marT="5470" marB="0"/>
                </a:tc>
                <a:tc>
                  <a:txBody>
                    <a:bodyPr/>
                    <a:lstStyle/>
                    <a:p>
                      <a:pPr algn="ctr" fontAlgn="t"/>
                      <a:r>
                        <a:rPr lang="en-US" sz="600" u="none" strike="noStrike">
                          <a:effectLst/>
                        </a:rPr>
                        <a:t>six-month-price-return-percentile</a:t>
                      </a:r>
                      <a:endParaRPr lang="en-US" sz="600" b="1" i="0" u="none" strike="noStrike">
                        <a:solidFill>
                          <a:srgbClr val="000000"/>
                        </a:solidFill>
                        <a:effectLst/>
                        <a:latin typeface="Calibri" panose="020F0502020204030204" pitchFamily="34" charset="0"/>
                      </a:endParaRPr>
                    </a:p>
                  </a:txBody>
                  <a:tcPr marL="5470" marR="5470" marT="5470" marB="0"/>
                </a:tc>
                <a:tc>
                  <a:txBody>
                    <a:bodyPr/>
                    <a:lstStyle/>
                    <a:p>
                      <a:pPr algn="ctr" fontAlgn="t"/>
                      <a:r>
                        <a:rPr lang="en-US" sz="600" u="none" strike="noStrike">
                          <a:effectLst/>
                        </a:rPr>
                        <a:t>three-month-price-return</a:t>
                      </a:r>
                      <a:endParaRPr lang="en-US" sz="600" b="1" i="0" u="none" strike="noStrike">
                        <a:solidFill>
                          <a:srgbClr val="000000"/>
                        </a:solidFill>
                        <a:effectLst/>
                        <a:latin typeface="Calibri" panose="020F0502020204030204" pitchFamily="34" charset="0"/>
                      </a:endParaRPr>
                    </a:p>
                  </a:txBody>
                  <a:tcPr marL="5470" marR="5470" marT="5470" marB="0"/>
                </a:tc>
                <a:tc>
                  <a:txBody>
                    <a:bodyPr/>
                    <a:lstStyle/>
                    <a:p>
                      <a:pPr algn="ctr" fontAlgn="t"/>
                      <a:r>
                        <a:rPr lang="en-US" sz="600" u="none" strike="noStrike">
                          <a:effectLst/>
                        </a:rPr>
                        <a:t>three-month-price-return-percentile</a:t>
                      </a:r>
                      <a:endParaRPr lang="en-US" sz="600" b="1" i="0" u="none" strike="noStrike">
                        <a:solidFill>
                          <a:srgbClr val="000000"/>
                        </a:solidFill>
                        <a:effectLst/>
                        <a:latin typeface="Calibri" panose="020F0502020204030204" pitchFamily="34" charset="0"/>
                      </a:endParaRPr>
                    </a:p>
                  </a:txBody>
                  <a:tcPr marL="5470" marR="5470" marT="5470" marB="0"/>
                </a:tc>
                <a:tc>
                  <a:txBody>
                    <a:bodyPr/>
                    <a:lstStyle/>
                    <a:p>
                      <a:pPr algn="ctr" fontAlgn="t"/>
                      <a:r>
                        <a:rPr lang="en-US" sz="1000" b="1" u="none" strike="noStrike" dirty="0" err="1">
                          <a:effectLst/>
                        </a:rPr>
                        <a:t>hqm_score</a:t>
                      </a:r>
                      <a:endParaRPr lang="en-US" sz="1000" b="1" i="0" u="none" strike="noStrike" dirty="0">
                        <a:solidFill>
                          <a:srgbClr val="000000"/>
                        </a:solidFill>
                        <a:effectLst/>
                        <a:latin typeface="Calibri" panose="020F0502020204030204" pitchFamily="34" charset="0"/>
                      </a:endParaRPr>
                    </a:p>
                  </a:txBody>
                  <a:tcPr marL="5470" marR="5470" marT="5470" marB="0"/>
                </a:tc>
                <a:extLst>
                  <a:ext uri="{0D108BD9-81ED-4DB2-BD59-A6C34878D82A}">
                    <a16:rowId xmlns:a16="http://schemas.microsoft.com/office/drawing/2014/main" val="1540444991"/>
                  </a:ext>
                </a:extLst>
              </a:tr>
              <a:tr h="119220">
                <a:tc>
                  <a:txBody>
                    <a:bodyPr/>
                    <a:lstStyle/>
                    <a:p>
                      <a:pPr algn="l" fontAlgn="b"/>
                      <a:r>
                        <a:rPr lang="en-US" sz="600" u="none" strike="noStrike">
                          <a:effectLst/>
                        </a:rPr>
                        <a:t>AJG</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187.63</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0.900956935</a:t>
                      </a:r>
                      <a:endParaRPr lang="en-US" sz="600" b="0" i="0" u="none" strike="noStrike">
                        <a:solidFill>
                          <a:srgbClr val="00B0F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87.87276342</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0.32376353</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89.86083499</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0.233908179</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96.02385686</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0.234972491</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95.8250497</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ctr" fontAlgn="b"/>
                      <a:r>
                        <a:rPr lang="en-US" sz="1000" b="1" u="none" strike="noStrike">
                          <a:effectLst/>
                        </a:rPr>
                        <a:t>92.39563</a:t>
                      </a:r>
                      <a:endParaRPr lang="en-US" sz="1000" b="1" i="0" u="none" strike="noStrike">
                        <a:solidFill>
                          <a:srgbClr val="000000"/>
                        </a:solidFill>
                        <a:effectLst/>
                        <a:latin typeface="Calibri" panose="020F0502020204030204" pitchFamily="34" charset="0"/>
                      </a:endParaRPr>
                    </a:p>
                  </a:txBody>
                  <a:tcPr marL="5470" marR="5470" marT="5470" marB="0" anchor="b"/>
                </a:tc>
                <a:extLst>
                  <a:ext uri="{0D108BD9-81ED-4DB2-BD59-A6C34878D82A}">
                    <a16:rowId xmlns:a16="http://schemas.microsoft.com/office/drawing/2014/main" val="976419898"/>
                  </a:ext>
                </a:extLst>
              </a:tr>
              <a:tr h="119220">
                <a:tc>
                  <a:txBody>
                    <a:bodyPr/>
                    <a:lstStyle/>
                    <a:p>
                      <a:pPr algn="l" fontAlgn="b"/>
                      <a:r>
                        <a:rPr lang="en-US" sz="600" u="none" strike="noStrike">
                          <a:effectLst/>
                        </a:rPr>
                        <a:t>ALB</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296.97</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2.221778999</a:t>
                      </a:r>
                      <a:endParaRPr lang="en-US" sz="600" b="0" i="0" u="none" strike="noStrike">
                        <a:solidFill>
                          <a:srgbClr val="00B0F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97.81312127</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0.254120975</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88.07157058</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0.631636928</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99.40357853</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0.268079537</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98.01192843</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ctr" fontAlgn="b"/>
                      <a:r>
                        <a:rPr lang="en-US" sz="1000" b="1" u="none" strike="noStrike" dirty="0">
                          <a:effectLst/>
                        </a:rPr>
                        <a:t>95.82505</a:t>
                      </a:r>
                      <a:endParaRPr lang="en-US" sz="1000" b="1" i="0" u="none" strike="noStrike" dirty="0">
                        <a:solidFill>
                          <a:srgbClr val="000000"/>
                        </a:solidFill>
                        <a:effectLst/>
                        <a:latin typeface="Calibri" panose="020F0502020204030204" pitchFamily="34" charset="0"/>
                      </a:endParaRPr>
                    </a:p>
                  </a:txBody>
                  <a:tcPr marL="5470" marR="5470" marT="5470" marB="0" anchor="b"/>
                </a:tc>
                <a:extLst>
                  <a:ext uri="{0D108BD9-81ED-4DB2-BD59-A6C34878D82A}">
                    <a16:rowId xmlns:a16="http://schemas.microsoft.com/office/drawing/2014/main" val="282181551"/>
                  </a:ext>
                </a:extLst>
              </a:tr>
              <a:tr h="119220">
                <a:tc>
                  <a:txBody>
                    <a:bodyPr/>
                    <a:lstStyle/>
                    <a:p>
                      <a:pPr algn="l" fontAlgn="b"/>
                      <a:r>
                        <a:rPr lang="en-US" sz="600" u="none" strike="noStrike">
                          <a:effectLst/>
                        </a:rPr>
                        <a:t>CEG</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88.13</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0.663296105</a:t>
                      </a:r>
                      <a:endParaRPr lang="en-US" sz="600" b="0" i="0" u="none" strike="noStrike">
                        <a:solidFill>
                          <a:srgbClr val="00B0F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79.32405567</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0.663296105</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96.42147117</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0.781889116</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99.60238569</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0.466244213</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99.80119284</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ctr" fontAlgn="b"/>
                      <a:r>
                        <a:rPr lang="en-US" sz="1000" b="1" u="none" strike="noStrike">
                          <a:effectLst/>
                        </a:rPr>
                        <a:t>93.78728</a:t>
                      </a:r>
                      <a:endParaRPr lang="en-US" sz="1000" b="1" i="0" u="none" strike="noStrike">
                        <a:solidFill>
                          <a:srgbClr val="000000"/>
                        </a:solidFill>
                        <a:effectLst/>
                        <a:latin typeface="Calibri" panose="020F0502020204030204" pitchFamily="34" charset="0"/>
                      </a:endParaRPr>
                    </a:p>
                  </a:txBody>
                  <a:tcPr marL="5470" marR="5470" marT="5470" marB="0" anchor="b"/>
                </a:tc>
                <a:extLst>
                  <a:ext uri="{0D108BD9-81ED-4DB2-BD59-A6C34878D82A}">
                    <a16:rowId xmlns:a16="http://schemas.microsoft.com/office/drawing/2014/main" val="1533561588"/>
                  </a:ext>
                </a:extLst>
              </a:tr>
              <a:tr h="119220">
                <a:tc>
                  <a:txBody>
                    <a:bodyPr/>
                    <a:lstStyle/>
                    <a:p>
                      <a:pPr algn="l" fontAlgn="b"/>
                      <a:r>
                        <a:rPr lang="en-US" sz="600" u="none" strike="noStrike">
                          <a:effectLst/>
                        </a:rPr>
                        <a:t>ENPH</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308.93</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3.695852535</a:t>
                      </a:r>
                      <a:endParaRPr lang="en-US" sz="600" b="0" i="0" u="none" strike="noStrike">
                        <a:solidFill>
                          <a:srgbClr val="00B0F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99.20477137</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0.932119833</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98.6083499</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0.786987783</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99.80119284</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0.558183394</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100</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ctr" fontAlgn="b"/>
                      <a:r>
                        <a:rPr lang="en-US" sz="1000" b="1" u="none" strike="noStrike" dirty="0">
                          <a:effectLst/>
                        </a:rPr>
                        <a:t>99.40358</a:t>
                      </a:r>
                      <a:endParaRPr lang="en-US" sz="1000" b="1" i="0" u="none" strike="noStrike" dirty="0">
                        <a:solidFill>
                          <a:srgbClr val="000000"/>
                        </a:solidFill>
                        <a:effectLst/>
                        <a:latin typeface="Calibri" panose="020F0502020204030204" pitchFamily="34" charset="0"/>
                      </a:endParaRPr>
                    </a:p>
                  </a:txBody>
                  <a:tcPr marL="5470" marR="5470" marT="5470" marB="0" anchor="b"/>
                </a:tc>
                <a:extLst>
                  <a:ext uri="{0D108BD9-81ED-4DB2-BD59-A6C34878D82A}">
                    <a16:rowId xmlns:a16="http://schemas.microsoft.com/office/drawing/2014/main" val="361134191"/>
                  </a:ext>
                </a:extLst>
              </a:tr>
              <a:tr h="119220">
                <a:tc>
                  <a:txBody>
                    <a:bodyPr/>
                    <a:lstStyle/>
                    <a:p>
                      <a:pPr algn="l" fontAlgn="b"/>
                      <a:r>
                        <a:rPr lang="en-US" sz="600" u="none" strike="noStrike">
                          <a:effectLst/>
                        </a:rPr>
                        <a:t>GPC</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163.15</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0.709651233</a:t>
                      </a:r>
                      <a:endParaRPr lang="en-US" sz="600" b="0" i="0" u="none" strike="noStrike">
                        <a:solidFill>
                          <a:srgbClr val="00B0F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82.30616302</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0.411492567</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93.0417495</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0.354470168</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98.80715706</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0.204585713</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93.43936382</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ctr" fontAlgn="b"/>
                      <a:r>
                        <a:rPr lang="en-US" sz="1000" b="1" u="none" strike="noStrike">
                          <a:effectLst/>
                        </a:rPr>
                        <a:t>91.89861</a:t>
                      </a:r>
                      <a:endParaRPr lang="en-US" sz="1000" b="1" i="0" u="none" strike="noStrike">
                        <a:solidFill>
                          <a:srgbClr val="000000"/>
                        </a:solidFill>
                        <a:effectLst/>
                        <a:latin typeface="Calibri" panose="020F0502020204030204" pitchFamily="34" charset="0"/>
                      </a:endParaRPr>
                    </a:p>
                  </a:txBody>
                  <a:tcPr marL="5470" marR="5470" marT="5470" marB="0" anchor="b"/>
                </a:tc>
                <a:extLst>
                  <a:ext uri="{0D108BD9-81ED-4DB2-BD59-A6C34878D82A}">
                    <a16:rowId xmlns:a16="http://schemas.microsoft.com/office/drawing/2014/main" val="3313898164"/>
                  </a:ext>
                </a:extLst>
              </a:tr>
              <a:tr h="119220">
                <a:tc>
                  <a:txBody>
                    <a:bodyPr/>
                    <a:lstStyle/>
                    <a:p>
                      <a:pPr algn="l" fontAlgn="b"/>
                      <a:r>
                        <a:rPr lang="en-US" sz="600" u="none" strike="noStrike">
                          <a:effectLst/>
                        </a:rPr>
                        <a:t>MCK</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363.73</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1.471259404</a:t>
                      </a:r>
                      <a:endParaRPr lang="en-US" sz="600" b="0" i="0" u="none" strike="noStrike">
                        <a:solidFill>
                          <a:srgbClr val="00B0F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96.02385686</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0.815991796</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97.61431412</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0.30410722</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98.40954274</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0.170466691</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89.26441352</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ctr" fontAlgn="b"/>
                      <a:r>
                        <a:rPr lang="en-US" sz="1000" b="1" u="none" strike="noStrike" dirty="0">
                          <a:effectLst/>
                        </a:rPr>
                        <a:t>95.32803</a:t>
                      </a:r>
                      <a:endParaRPr lang="en-US" sz="1000" b="1" i="0" u="none" strike="noStrike" dirty="0">
                        <a:solidFill>
                          <a:srgbClr val="000000"/>
                        </a:solidFill>
                        <a:effectLst/>
                        <a:latin typeface="Calibri" panose="020F0502020204030204" pitchFamily="34" charset="0"/>
                      </a:endParaRPr>
                    </a:p>
                  </a:txBody>
                  <a:tcPr marL="5470" marR="5470" marT="5470" marB="0" anchor="b"/>
                </a:tc>
                <a:extLst>
                  <a:ext uri="{0D108BD9-81ED-4DB2-BD59-A6C34878D82A}">
                    <a16:rowId xmlns:a16="http://schemas.microsoft.com/office/drawing/2014/main" val="2923533917"/>
                  </a:ext>
                </a:extLst>
              </a:tr>
              <a:tr h="119220">
                <a:tc>
                  <a:txBody>
                    <a:bodyPr/>
                    <a:lstStyle/>
                    <a:p>
                      <a:pPr algn="l" fontAlgn="b"/>
                      <a:r>
                        <a:rPr lang="en-US" sz="600" u="none" strike="noStrike">
                          <a:effectLst/>
                        </a:rPr>
                        <a:t>NLSN</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27.86</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0.964614376</a:t>
                      </a:r>
                      <a:endParaRPr lang="en-US" sz="600" b="0" i="0" u="none" strike="noStrike">
                        <a:solidFill>
                          <a:srgbClr val="00B0F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90.45725646</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0.415808678</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93.43936382</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0.598311045</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99.20477137</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0.144293524</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85.28827038</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ctr" fontAlgn="b"/>
                      <a:r>
                        <a:rPr lang="en-US" sz="1000" b="1" u="none" strike="noStrike">
                          <a:effectLst/>
                        </a:rPr>
                        <a:t>92.09742</a:t>
                      </a:r>
                      <a:endParaRPr lang="en-US" sz="1000" b="1" i="0" u="none" strike="noStrike">
                        <a:solidFill>
                          <a:srgbClr val="000000"/>
                        </a:solidFill>
                        <a:effectLst/>
                        <a:latin typeface="Calibri" panose="020F0502020204030204" pitchFamily="34" charset="0"/>
                      </a:endParaRPr>
                    </a:p>
                  </a:txBody>
                  <a:tcPr marL="5470" marR="5470" marT="5470" marB="0" anchor="b"/>
                </a:tc>
                <a:extLst>
                  <a:ext uri="{0D108BD9-81ED-4DB2-BD59-A6C34878D82A}">
                    <a16:rowId xmlns:a16="http://schemas.microsoft.com/office/drawing/2014/main" val="692571658"/>
                  </a:ext>
                </a:extLst>
              </a:tr>
              <a:tr h="119220">
                <a:tc>
                  <a:txBody>
                    <a:bodyPr/>
                    <a:lstStyle/>
                    <a:p>
                      <a:pPr algn="l" fontAlgn="b"/>
                      <a:r>
                        <a:rPr lang="en-US" sz="600" u="none" strike="noStrike">
                          <a:effectLst/>
                        </a:rPr>
                        <a:t>ON</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71.9</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2.321900348</a:t>
                      </a:r>
                      <a:endParaRPr lang="en-US" sz="600" b="0" i="0" u="none" strike="noStrike">
                        <a:solidFill>
                          <a:srgbClr val="00B0F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98.40954274</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0.528470889</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95.22862823</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0.282340311</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97.61431412</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0.191719322</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92.04771372</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ctr" fontAlgn="b"/>
                      <a:r>
                        <a:rPr lang="en-US" sz="1000" b="1" u="none" strike="noStrike" dirty="0">
                          <a:effectLst/>
                        </a:rPr>
                        <a:t>95.82505</a:t>
                      </a:r>
                      <a:endParaRPr lang="en-US" sz="1000" b="1" i="0" u="none" strike="noStrike" dirty="0">
                        <a:solidFill>
                          <a:srgbClr val="000000"/>
                        </a:solidFill>
                        <a:effectLst/>
                        <a:latin typeface="Calibri" panose="020F0502020204030204" pitchFamily="34" charset="0"/>
                      </a:endParaRPr>
                    </a:p>
                  </a:txBody>
                  <a:tcPr marL="5470" marR="5470" marT="5470" marB="0" anchor="b"/>
                </a:tc>
                <a:extLst>
                  <a:ext uri="{0D108BD9-81ED-4DB2-BD59-A6C34878D82A}">
                    <a16:rowId xmlns:a16="http://schemas.microsoft.com/office/drawing/2014/main" val="3651490445"/>
                  </a:ext>
                </a:extLst>
              </a:tr>
              <a:tr h="119220">
                <a:tc>
                  <a:txBody>
                    <a:bodyPr/>
                    <a:lstStyle/>
                    <a:p>
                      <a:pPr algn="l" fontAlgn="b"/>
                      <a:r>
                        <a:rPr lang="en-US" sz="600" u="none" strike="noStrike">
                          <a:effectLst/>
                        </a:rPr>
                        <a:t>PFG</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79.78</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1.056896343</a:t>
                      </a:r>
                      <a:endParaRPr lang="en-US" sz="600" b="0" i="0" u="none" strike="noStrike">
                        <a:solidFill>
                          <a:srgbClr val="00B0F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92.24652087</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0.251648694</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87.87276342</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0.224534485</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95.62624254</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0.190548604</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91.84890656</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ctr" fontAlgn="b"/>
                      <a:r>
                        <a:rPr lang="en-US" sz="1000" b="1" u="none" strike="noStrike" dirty="0">
                          <a:effectLst/>
                        </a:rPr>
                        <a:t>91.89861</a:t>
                      </a:r>
                      <a:endParaRPr lang="en-US" sz="1000" b="1" i="0" u="none" strike="noStrike" dirty="0">
                        <a:solidFill>
                          <a:srgbClr val="000000"/>
                        </a:solidFill>
                        <a:effectLst/>
                        <a:latin typeface="Calibri" panose="020F0502020204030204" pitchFamily="34" charset="0"/>
                      </a:endParaRPr>
                    </a:p>
                  </a:txBody>
                  <a:tcPr marL="5470" marR="5470" marT="5470" marB="0" anchor="b"/>
                </a:tc>
                <a:extLst>
                  <a:ext uri="{0D108BD9-81ED-4DB2-BD59-A6C34878D82A}">
                    <a16:rowId xmlns:a16="http://schemas.microsoft.com/office/drawing/2014/main" val="2399611360"/>
                  </a:ext>
                </a:extLst>
              </a:tr>
              <a:tr h="119220">
                <a:tc>
                  <a:txBody>
                    <a:bodyPr/>
                    <a:lstStyle/>
                    <a:p>
                      <a:pPr algn="l" fontAlgn="b"/>
                      <a:r>
                        <a:rPr lang="en-US" sz="600" u="none" strike="noStrike">
                          <a:effectLst/>
                        </a:rPr>
                        <a:t>PWR</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145.66</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1.861716835</a:t>
                      </a:r>
                      <a:endParaRPr lang="en-US" sz="600" b="0" i="0" u="none" strike="noStrike">
                        <a:solidFill>
                          <a:srgbClr val="00B0F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96.81908549</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0.270202855</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88.46918489</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0.191401065</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93.63817097</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0.1599197</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r" fontAlgn="b"/>
                      <a:r>
                        <a:rPr lang="en-US" sz="600" u="none" strike="noStrike">
                          <a:effectLst/>
                        </a:rPr>
                        <a:t>88.46918489</a:t>
                      </a:r>
                      <a:endParaRPr lang="en-US" sz="600" b="0" i="0" u="none" strike="noStrike">
                        <a:solidFill>
                          <a:srgbClr val="000000"/>
                        </a:solidFill>
                        <a:effectLst/>
                        <a:latin typeface="Calibri" panose="020F0502020204030204" pitchFamily="34" charset="0"/>
                      </a:endParaRPr>
                    </a:p>
                  </a:txBody>
                  <a:tcPr marL="5470" marR="5470" marT="5470" marB="0" anchor="b"/>
                </a:tc>
                <a:tc>
                  <a:txBody>
                    <a:bodyPr/>
                    <a:lstStyle/>
                    <a:p>
                      <a:pPr algn="ctr" fontAlgn="b"/>
                      <a:r>
                        <a:rPr lang="en-US" sz="1000" b="1" u="none" strike="noStrike" dirty="0">
                          <a:effectLst/>
                        </a:rPr>
                        <a:t>91.84891</a:t>
                      </a:r>
                      <a:endParaRPr lang="en-US" sz="1000" b="1" i="0" u="none" strike="noStrike" dirty="0">
                        <a:solidFill>
                          <a:srgbClr val="000000"/>
                        </a:solidFill>
                        <a:effectLst/>
                        <a:latin typeface="Calibri" panose="020F0502020204030204" pitchFamily="34" charset="0"/>
                      </a:endParaRPr>
                    </a:p>
                  </a:txBody>
                  <a:tcPr marL="5470" marR="5470" marT="5470" marB="0" anchor="b"/>
                </a:tc>
                <a:extLst>
                  <a:ext uri="{0D108BD9-81ED-4DB2-BD59-A6C34878D82A}">
                    <a16:rowId xmlns:a16="http://schemas.microsoft.com/office/drawing/2014/main" val="517651600"/>
                  </a:ext>
                </a:extLst>
              </a:tr>
            </a:tbl>
          </a:graphicData>
        </a:graphic>
      </p:graphicFrame>
      <p:sp>
        <p:nvSpPr>
          <p:cNvPr id="12" name="TextBox 6">
            <a:extLst>
              <a:ext uri="{FF2B5EF4-FFF2-40B4-BE49-F238E27FC236}">
                <a16:creationId xmlns:a16="http://schemas.microsoft.com/office/drawing/2014/main" id="{80BDC23F-20EF-0C43-A056-0ADE7F076F17}"/>
              </a:ext>
            </a:extLst>
          </p:cNvPr>
          <p:cNvSpPr txBox="1"/>
          <p:nvPr/>
        </p:nvSpPr>
        <p:spPr>
          <a:xfrm>
            <a:off x="2260559" y="2418719"/>
            <a:ext cx="4239382" cy="1524000"/>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100" b="1" dirty="0">
                <a:solidFill>
                  <a:srgbClr val="00B0F0"/>
                </a:solidFill>
              </a:rPr>
              <a:t>Ho</a:t>
            </a:r>
            <a:r>
              <a:rPr lang="en-US" sz="1100" b="1" baseline="0" dirty="0">
                <a:solidFill>
                  <a:srgbClr val="00B0F0"/>
                </a:solidFill>
              </a:rPr>
              <a:t> : </a:t>
            </a:r>
            <a:r>
              <a:rPr lang="en-US" sz="1100" b="1" dirty="0">
                <a:solidFill>
                  <a:srgbClr val="00B0F0"/>
                </a:solidFill>
              </a:rPr>
              <a:t>two-year-price</a:t>
            </a:r>
            <a:r>
              <a:rPr lang="en-US" sz="1100" b="1" baseline="0" dirty="0">
                <a:solidFill>
                  <a:srgbClr val="00B0F0"/>
                </a:solidFill>
              </a:rPr>
              <a:t> </a:t>
            </a:r>
            <a:r>
              <a:rPr lang="en-US" sz="1100" b="0" baseline="0" dirty="0">
                <a:solidFill>
                  <a:schemeClr val="tx1"/>
                </a:solidFill>
              </a:rPr>
              <a:t>has a significant</a:t>
            </a:r>
            <a:r>
              <a:rPr lang="en-US" sz="1100" b="1" dirty="0">
                <a:solidFill>
                  <a:srgbClr val="00B0F0"/>
                </a:solidFill>
              </a:rPr>
              <a:t> </a:t>
            </a:r>
            <a:r>
              <a:rPr lang="en-US" sz="1100" b="0" dirty="0">
                <a:solidFill>
                  <a:schemeClr val="tx1"/>
                </a:solidFill>
              </a:rPr>
              <a:t>impact</a:t>
            </a:r>
            <a:r>
              <a:rPr lang="en-US" sz="1100" b="0" baseline="0" dirty="0">
                <a:solidFill>
                  <a:schemeClr val="tx1"/>
                </a:solidFill>
              </a:rPr>
              <a:t> on stock price.</a:t>
            </a:r>
          </a:p>
          <a:p>
            <a:r>
              <a:rPr lang="en-US" sz="1100" b="0" baseline="0" dirty="0">
                <a:solidFill>
                  <a:schemeClr val="tx1"/>
                </a:solidFill>
              </a:rPr>
              <a:t>Ha : </a:t>
            </a:r>
            <a:r>
              <a:rPr lang="en-US" dirty="0">
                <a:solidFill>
                  <a:schemeClr val="tx1"/>
                </a:solidFill>
              </a:rPr>
              <a:t>two-</a:t>
            </a:r>
            <a:r>
              <a:rPr lang="en-US" sz="1100" b="0" baseline="0" dirty="0">
                <a:solidFill>
                  <a:schemeClr val="tx1"/>
                </a:solidFill>
              </a:rPr>
              <a:t>year-price return is not significant.</a:t>
            </a:r>
          </a:p>
          <a:p>
            <a:endParaRPr lang="en-US" sz="1100" b="0" baseline="0" dirty="0">
              <a:solidFill>
                <a:schemeClr val="tx1"/>
              </a:solidFill>
            </a:endParaRPr>
          </a:p>
          <a:p>
            <a:r>
              <a:rPr lang="en-US" sz="1100" b="0" baseline="0" dirty="0">
                <a:solidFill>
                  <a:schemeClr val="tx1"/>
                </a:solidFill>
              </a:rPr>
              <a:t>P-value = 0.12</a:t>
            </a:r>
          </a:p>
          <a:p>
            <a:endParaRPr lang="en-US" sz="1100" b="0" baseline="0" dirty="0">
              <a:solidFill>
                <a:schemeClr val="tx1"/>
              </a:solidFill>
            </a:endParaRPr>
          </a:p>
          <a:p>
            <a:r>
              <a:rPr lang="en-US" sz="1100" b="0" baseline="0" dirty="0">
                <a:solidFill>
                  <a:schemeClr val="tx1"/>
                </a:solidFill>
              </a:rPr>
              <a:t>Accept the null hypothesis with the caveat that. </a:t>
            </a:r>
          </a:p>
          <a:p>
            <a:r>
              <a:rPr lang="en-US" sz="1100" b="0" baseline="0" dirty="0">
                <a:solidFill>
                  <a:schemeClr val="tx1"/>
                </a:solidFill>
              </a:rPr>
              <a:t>The selected stocks are </a:t>
            </a:r>
            <a:r>
              <a:rPr lang="en-US" sz="1100" b="0" baseline="0" dirty="0" err="1">
                <a:solidFill>
                  <a:schemeClr val="tx1"/>
                </a:solidFill>
              </a:rPr>
              <a:t>filterd</a:t>
            </a:r>
            <a:r>
              <a:rPr lang="en-US" sz="1100" b="0" baseline="0" dirty="0">
                <a:solidFill>
                  <a:schemeClr val="tx1"/>
                </a:solidFill>
              </a:rPr>
              <a:t> from other calculations. </a:t>
            </a:r>
          </a:p>
          <a:p>
            <a:r>
              <a:rPr lang="en-US" sz="1100" b="0" baseline="0" dirty="0">
                <a:solidFill>
                  <a:schemeClr val="tx1"/>
                </a:solidFill>
              </a:rPr>
              <a:t>The assumption is that the calculations are accurate or nearly accurate.</a:t>
            </a:r>
          </a:p>
          <a:p>
            <a:endParaRPr lang="en-US" sz="1100" b="0" baseline="0" dirty="0">
              <a:solidFill>
                <a:schemeClr val="tx1"/>
              </a:solidFill>
            </a:endParaRPr>
          </a:p>
          <a:p>
            <a:endParaRPr lang="en-US" sz="1100" b="1" dirty="0">
              <a:solidFill>
                <a:srgbClr val="00B0F0"/>
              </a:solidFill>
            </a:endParaRPr>
          </a:p>
        </p:txBody>
      </p:sp>
      <p:graphicFrame>
        <p:nvGraphicFramePr>
          <p:cNvPr id="11" name="Table 10">
            <a:extLst>
              <a:ext uri="{FF2B5EF4-FFF2-40B4-BE49-F238E27FC236}">
                <a16:creationId xmlns:a16="http://schemas.microsoft.com/office/drawing/2014/main" id="{5A849DFF-A9BC-2641-B09B-6B5D2D114DCE}"/>
              </a:ext>
            </a:extLst>
          </p:cNvPr>
          <p:cNvGraphicFramePr>
            <a:graphicFrameLocks noGrp="1"/>
          </p:cNvGraphicFramePr>
          <p:nvPr>
            <p:extLst>
              <p:ext uri="{D42A27DB-BD31-4B8C-83A1-F6EECF244321}">
                <p14:modId xmlns:p14="http://schemas.microsoft.com/office/powerpoint/2010/main" val="159699121"/>
              </p:ext>
            </p:extLst>
          </p:nvPr>
        </p:nvGraphicFramePr>
        <p:xfrm>
          <a:off x="2265369" y="4006855"/>
          <a:ext cx="2159000" cy="584200"/>
        </p:xfrm>
        <a:graphic>
          <a:graphicData uri="http://schemas.openxmlformats.org/drawingml/2006/table">
            <a:tbl>
              <a:tblPr>
                <a:tableStyleId>{9D7B26C5-4107-4FEC-AEDC-1716B250A1EF}</a:tableStyleId>
              </a:tblPr>
              <a:tblGrid>
                <a:gridCol w="2159000">
                  <a:extLst>
                    <a:ext uri="{9D8B030D-6E8A-4147-A177-3AD203B41FA5}">
                      <a16:colId xmlns:a16="http://schemas.microsoft.com/office/drawing/2014/main" val="587828911"/>
                    </a:ext>
                  </a:extLst>
                </a:gridCol>
              </a:tblGrid>
              <a:tr h="190500">
                <a:tc>
                  <a:txBody>
                    <a:bodyPr/>
                    <a:lstStyle/>
                    <a:p>
                      <a:pPr algn="ctr" fontAlgn="b"/>
                      <a:r>
                        <a:rPr lang="en-US" sz="1100" b="1" u="none" strike="noStrike" dirty="0">
                          <a:solidFill>
                            <a:srgbClr val="22BEE3"/>
                          </a:solidFill>
                          <a:effectLst/>
                        </a:rPr>
                        <a:t>P-value</a:t>
                      </a:r>
                      <a:endParaRPr lang="en-US" sz="1100" b="1" i="1" u="none" strike="noStrike" dirty="0">
                        <a:solidFill>
                          <a:srgbClr val="22BEE3"/>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18093214"/>
                  </a:ext>
                </a:extLst>
              </a:tr>
              <a:tr h="190500">
                <a:tc>
                  <a:txBody>
                    <a:bodyPr/>
                    <a:lstStyle/>
                    <a:p>
                      <a:pPr algn="r" fontAlgn="b"/>
                      <a:r>
                        <a:rPr lang="en-US" sz="1100" b="1" u="none" strike="noStrike">
                          <a:solidFill>
                            <a:srgbClr val="22BEE3"/>
                          </a:solidFill>
                          <a:effectLst/>
                        </a:rPr>
                        <a:t>0.122160722</a:t>
                      </a:r>
                      <a:endParaRPr lang="en-US" sz="1100" b="1" i="0" u="none" strike="noStrike">
                        <a:solidFill>
                          <a:srgbClr val="22BEE3"/>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0137225"/>
                  </a:ext>
                </a:extLst>
              </a:tr>
              <a:tr h="203200">
                <a:tc>
                  <a:txBody>
                    <a:bodyPr/>
                    <a:lstStyle/>
                    <a:p>
                      <a:pPr algn="r" fontAlgn="b"/>
                      <a:r>
                        <a:rPr lang="en-US" sz="1100" b="1" u="none" strike="noStrike" dirty="0">
                          <a:solidFill>
                            <a:srgbClr val="22BEE3"/>
                          </a:solidFill>
                          <a:effectLst/>
                        </a:rPr>
                        <a:t>0.15883357</a:t>
                      </a:r>
                      <a:endParaRPr lang="en-US" sz="1100" b="1" i="0" u="none" strike="noStrike" dirty="0">
                        <a:solidFill>
                          <a:srgbClr val="22BEE3"/>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87152407"/>
                  </a:ext>
                </a:extLst>
              </a:tr>
            </a:tbl>
          </a:graphicData>
        </a:graphic>
      </p:graphicFrame>
      <p:graphicFrame>
        <p:nvGraphicFramePr>
          <p:cNvPr id="14" name="Table 13">
            <a:extLst>
              <a:ext uri="{FF2B5EF4-FFF2-40B4-BE49-F238E27FC236}">
                <a16:creationId xmlns:a16="http://schemas.microsoft.com/office/drawing/2014/main" id="{B6F348AE-8DA2-E845-8A8A-FDB03900F82C}"/>
              </a:ext>
            </a:extLst>
          </p:cNvPr>
          <p:cNvGraphicFramePr>
            <a:graphicFrameLocks noGrp="1"/>
          </p:cNvGraphicFramePr>
          <p:nvPr>
            <p:extLst>
              <p:ext uri="{D42A27DB-BD31-4B8C-83A1-F6EECF244321}">
                <p14:modId xmlns:p14="http://schemas.microsoft.com/office/powerpoint/2010/main" val="338225937"/>
              </p:ext>
            </p:extLst>
          </p:nvPr>
        </p:nvGraphicFramePr>
        <p:xfrm>
          <a:off x="2413892" y="4837606"/>
          <a:ext cx="4089400" cy="965200"/>
        </p:xfrm>
        <a:graphic>
          <a:graphicData uri="http://schemas.openxmlformats.org/drawingml/2006/table">
            <a:tbl>
              <a:tblPr>
                <a:tableStyleId>{9D7B26C5-4107-4FEC-AEDC-1716B250A1EF}</a:tableStyleId>
              </a:tblPr>
              <a:tblGrid>
                <a:gridCol w="1651000">
                  <a:extLst>
                    <a:ext uri="{9D8B030D-6E8A-4147-A177-3AD203B41FA5}">
                      <a16:colId xmlns:a16="http://schemas.microsoft.com/office/drawing/2014/main" val="378540600"/>
                    </a:ext>
                  </a:extLst>
                </a:gridCol>
                <a:gridCol w="2438400">
                  <a:extLst>
                    <a:ext uri="{9D8B030D-6E8A-4147-A177-3AD203B41FA5}">
                      <a16:colId xmlns:a16="http://schemas.microsoft.com/office/drawing/2014/main" val="143622412"/>
                    </a:ext>
                  </a:extLst>
                </a:gridCol>
              </a:tblGrid>
              <a:tr h="190500">
                <a:tc>
                  <a:txBody>
                    <a:bodyPr/>
                    <a:lstStyle/>
                    <a:p>
                      <a:pPr algn="ctr" fontAlgn="b"/>
                      <a:r>
                        <a:rPr lang="en-US" sz="1100" u="none" strike="noStrike">
                          <a:effectLst/>
                        </a:rPr>
                        <a:t>CORRELATION</a:t>
                      </a:r>
                      <a:endParaRPr lang="en-US" sz="1100" b="1" i="0" u="none" strike="noStrike">
                        <a:solidFill>
                          <a:srgbClr val="00B0F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VARIABLE</a:t>
                      </a:r>
                      <a:endParaRPr lang="en-US" sz="1100" b="1" i="0" u="none" strike="noStrike" dirty="0">
                        <a:solidFill>
                          <a:srgbClr val="00B0F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24308682"/>
                  </a:ext>
                </a:extLst>
              </a:tr>
              <a:tr h="203200">
                <a:tc>
                  <a:txBody>
                    <a:bodyPr/>
                    <a:lstStyle/>
                    <a:p>
                      <a:pPr algn="ctr" fontAlgn="b"/>
                      <a:r>
                        <a:rPr lang="en-US" sz="1100" u="none" strike="noStrike">
                          <a:effectLst/>
                        </a:rPr>
                        <a:t>0.444784082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one-year-price-return</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22936391"/>
                  </a:ext>
                </a:extLst>
              </a:tr>
              <a:tr h="190500">
                <a:tc>
                  <a:txBody>
                    <a:bodyPr/>
                    <a:lstStyle/>
                    <a:p>
                      <a:pPr algn="ctr" fontAlgn="b"/>
                      <a:r>
                        <a:rPr lang="en-US" sz="1100" b="1" u="none" strike="noStrike" dirty="0">
                          <a:solidFill>
                            <a:srgbClr val="7030A0"/>
                          </a:solidFill>
                          <a:effectLst/>
                        </a:rPr>
                        <a:t>0.238819684</a:t>
                      </a:r>
                      <a:endParaRPr lang="en-US" sz="1100" b="1" i="0" u="none" strike="noStrike" dirty="0">
                        <a:solidFill>
                          <a:srgbClr val="7030A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one-year-price-return-percentile</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44983781"/>
                  </a:ext>
                </a:extLst>
              </a:tr>
              <a:tr h="190500">
                <a:tc>
                  <a:txBody>
                    <a:bodyPr/>
                    <a:lstStyle/>
                    <a:p>
                      <a:pPr algn="ctr" fontAlgn="b"/>
                      <a:r>
                        <a:rPr lang="en-US" sz="1100" b="1" u="none" strike="noStrike" dirty="0">
                          <a:solidFill>
                            <a:srgbClr val="7030A0"/>
                          </a:solidFill>
                          <a:effectLst/>
                        </a:rPr>
                        <a:t>0.415307281</a:t>
                      </a:r>
                      <a:endParaRPr lang="en-US" sz="1100" b="1" i="0" u="none" strike="noStrike" dirty="0">
                        <a:solidFill>
                          <a:srgbClr val="7030A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two-year-price-return-percentile</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34427701"/>
                  </a:ext>
                </a:extLst>
              </a:tr>
              <a:tr h="190500">
                <a:tc>
                  <a:txBody>
                    <a:bodyPr/>
                    <a:lstStyle/>
                    <a:p>
                      <a:pPr algn="ctr" fontAlgn="b"/>
                      <a:r>
                        <a:rPr lang="en-US" sz="1100" u="none" strike="noStrike">
                          <a:effectLst/>
                        </a:rPr>
                        <a:t>0.483997751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two-year-price-return</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28269582"/>
                  </a:ext>
                </a:extLst>
              </a:tr>
            </a:tbl>
          </a:graphicData>
        </a:graphic>
      </p:graphicFrame>
      <p:graphicFrame>
        <p:nvGraphicFramePr>
          <p:cNvPr id="16" name="Chart 15">
            <a:extLst>
              <a:ext uri="{FF2B5EF4-FFF2-40B4-BE49-F238E27FC236}">
                <a16:creationId xmlns:a16="http://schemas.microsoft.com/office/drawing/2014/main" id="{746A096D-EF16-084B-9325-6FDBBB93D668}"/>
              </a:ext>
            </a:extLst>
          </p:cNvPr>
          <p:cNvGraphicFramePr>
            <a:graphicFrameLocks/>
          </p:cNvGraphicFramePr>
          <p:nvPr>
            <p:extLst>
              <p:ext uri="{D42A27DB-BD31-4B8C-83A1-F6EECF244321}">
                <p14:modId xmlns:p14="http://schemas.microsoft.com/office/powerpoint/2010/main" val="1591449265"/>
              </p:ext>
            </p:extLst>
          </p:nvPr>
        </p:nvGraphicFramePr>
        <p:xfrm>
          <a:off x="6541715" y="2406485"/>
          <a:ext cx="3446338" cy="1826400"/>
        </p:xfrm>
        <a:graphic>
          <a:graphicData uri="http://schemas.openxmlformats.org/drawingml/2006/chart">
            <c:chart xmlns:c="http://schemas.openxmlformats.org/drawingml/2006/chart" xmlns:r="http://schemas.openxmlformats.org/officeDocument/2006/relationships" r:id="rId3"/>
          </a:graphicData>
        </a:graphic>
      </p:graphicFrame>
      <p:pic>
        <p:nvPicPr>
          <p:cNvPr id="17" name="Picture 16" descr="A picture containing bird, bird of prey&#10;&#10;Description automatically generated">
            <a:extLst>
              <a:ext uri="{FF2B5EF4-FFF2-40B4-BE49-F238E27FC236}">
                <a16:creationId xmlns:a16="http://schemas.microsoft.com/office/drawing/2014/main" id="{3AA0081D-FFF8-404B-B734-A32D507CB768}"/>
              </a:ext>
            </a:extLst>
          </p:cNvPr>
          <p:cNvPicPr>
            <a:picLocks noChangeAspect="1"/>
          </p:cNvPicPr>
          <p:nvPr/>
        </p:nvPicPr>
        <p:blipFill>
          <a:blip r:embed="rId4"/>
          <a:stretch>
            <a:fillRect/>
          </a:stretch>
        </p:blipFill>
        <p:spPr>
          <a:xfrm>
            <a:off x="7825014" y="4006855"/>
            <a:ext cx="2455963" cy="1713036"/>
          </a:xfrm>
          <a:prstGeom prst="rect">
            <a:avLst/>
          </a:prstGeom>
        </p:spPr>
      </p:pic>
      <p:sp>
        <p:nvSpPr>
          <p:cNvPr id="18" name="TextBox 17">
            <a:extLst>
              <a:ext uri="{FF2B5EF4-FFF2-40B4-BE49-F238E27FC236}">
                <a16:creationId xmlns:a16="http://schemas.microsoft.com/office/drawing/2014/main" id="{BE8D681D-2EEF-EB4B-A450-ABB031E8C349}"/>
              </a:ext>
            </a:extLst>
          </p:cNvPr>
          <p:cNvSpPr txBox="1"/>
          <p:nvPr/>
        </p:nvSpPr>
        <p:spPr>
          <a:xfrm>
            <a:off x="59157" y="4600999"/>
            <a:ext cx="577423" cy="1448352"/>
          </a:xfrm>
          <a:prstGeom prst="rect">
            <a:avLst/>
          </a:prstGeom>
          <a:solidFill>
            <a:schemeClr val="accent1"/>
          </a:solidFill>
        </p:spPr>
        <p:txBody>
          <a:bodyPr wrap="square" rtlCol="0">
            <a:spAutoFit/>
          </a:bodyPr>
          <a:lstStyle/>
          <a:p>
            <a:pPr algn="l"/>
            <a:endParaRPr lang="en-US" dirty="0" err="1"/>
          </a:p>
        </p:txBody>
      </p:sp>
    </p:spTree>
    <p:extLst>
      <p:ext uri="{BB962C8B-B14F-4D97-AF65-F5344CB8AC3E}">
        <p14:creationId xmlns:p14="http://schemas.microsoft.com/office/powerpoint/2010/main" val="143405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ustom Design">
  <a:themeElements>
    <a:clrScheme name="ServiceNow 2021">
      <a:dk1>
        <a:srgbClr val="000000"/>
      </a:dk1>
      <a:lt1>
        <a:srgbClr val="FFFFFF"/>
      </a:lt1>
      <a:dk2>
        <a:srgbClr val="032D42"/>
      </a:dk2>
      <a:lt2>
        <a:srgbClr val="FFFFFF"/>
      </a:lt2>
      <a:accent1>
        <a:srgbClr val="86ED78"/>
      </a:accent1>
      <a:accent2>
        <a:srgbClr val="009156"/>
      </a:accent2>
      <a:accent3>
        <a:srgbClr val="5274FF"/>
      </a:accent3>
      <a:accent4>
        <a:srgbClr val="24C2CE"/>
      </a:accent4>
      <a:accent5>
        <a:srgbClr val="FC7786"/>
      </a:accent5>
      <a:accent6>
        <a:srgbClr val="FFDE1D"/>
      </a:accent6>
      <a:hlink>
        <a:srgbClr val="009156"/>
      </a:hlink>
      <a:folHlink>
        <a:srgbClr val="4F4F4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l">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BLUE">
  <a:themeElements>
    <a:clrScheme name="ServiceNow 2021">
      <a:dk1>
        <a:srgbClr val="000000"/>
      </a:dk1>
      <a:lt1>
        <a:srgbClr val="FFFFFF"/>
      </a:lt1>
      <a:dk2>
        <a:srgbClr val="032D42"/>
      </a:dk2>
      <a:lt2>
        <a:srgbClr val="FFFFFF"/>
      </a:lt2>
      <a:accent1>
        <a:srgbClr val="86ED78"/>
      </a:accent1>
      <a:accent2>
        <a:srgbClr val="009156"/>
      </a:accent2>
      <a:accent3>
        <a:srgbClr val="5274FF"/>
      </a:accent3>
      <a:accent4>
        <a:srgbClr val="24C2CE"/>
      </a:accent4>
      <a:accent5>
        <a:srgbClr val="FC7786"/>
      </a:accent5>
      <a:accent6>
        <a:srgbClr val="FFDE1D"/>
      </a:accent6>
      <a:hlink>
        <a:srgbClr val="009156"/>
      </a:hlink>
      <a:folHlink>
        <a:srgbClr val="4F4F4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l">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ustom 3">
      <a:dk1>
        <a:srgbClr val="293E40"/>
      </a:dk1>
      <a:lt1>
        <a:srgbClr val="FFFFFF"/>
      </a:lt1>
      <a:dk2>
        <a:srgbClr val="D1232B"/>
      </a:dk2>
      <a:lt2>
        <a:srgbClr val="F7F7F7"/>
      </a:lt2>
      <a:accent1>
        <a:srgbClr val="81B5A1"/>
      </a:accent1>
      <a:accent2>
        <a:srgbClr val="68A1AF"/>
      </a:accent2>
      <a:accent3>
        <a:srgbClr val="8686BC"/>
      </a:accent3>
      <a:accent4>
        <a:srgbClr val="E5D87C"/>
      </a:accent4>
      <a:accent5>
        <a:srgbClr val="E8A679"/>
      </a:accent5>
      <a:accent6>
        <a:srgbClr val="DB8F8F"/>
      </a:accent6>
      <a:hlink>
        <a:srgbClr val="68A1AF"/>
      </a:hlink>
      <a:folHlink>
        <a:srgbClr val="81B5A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Custom 3">
      <a:dk1>
        <a:srgbClr val="293E40"/>
      </a:dk1>
      <a:lt1>
        <a:srgbClr val="FFFFFF"/>
      </a:lt1>
      <a:dk2>
        <a:srgbClr val="D1232B"/>
      </a:dk2>
      <a:lt2>
        <a:srgbClr val="F7F7F7"/>
      </a:lt2>
      <a:accent1>
        <a:srgbClr val="81B5A1"/>
      </a:accent1>
      <a:accent2>
        <a:srgbClr val="68A1AF"/>
      </a:accent2>
      <a:accent3>
        <a:srgbClr val="8686BC"/>
      </a:accent3>
      <a:accent4>
        <a:srgbClr val="E5D87C"/>
      </a:accent4>
      <a:accent5>
        <a:srgbClr val="E8A679"/>
      </a:accent5>
      <a:accent6>
        <a:srgbClr val="DB8F8F"/>
      </a:accent6>
      <a:hlink>
        <a:srgbClr val="68A1AF"/>
      </a:hlink>
      <a:folHlink>
        <a:srgbClr val="81B5A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AF4C9D4AAEDAF42A63D949ABFB627D2" ma:contentTypeVersion="15" ma:contentTypeDescription="Create a new document." ma:contentTypeScope="" ma:versionID="fdfaa0b798593c7cfce66e9e21cd8e75">
  <xsd:schema xmlns:xsd="http://www.w3.org/2001/XMLSchema" xmlns:xs="http://www.w3.org/2001/XMLSchema" xmlns:p="http://schemas.microsoft.com/office/2006/metadata/properties" xmlns:ns2="0d5008e2-a5e0-4b93-a28f-8bbc10eb592f" xmlns:ns3="06520994-e365-4a3b-b6ea-4e13d88b4f66" targetNamespace="http://schemas.microsoft.com/office/2006/metadata/properties" ma:root="true" ma:fieldsID="ce69d2d4a3025e373e3cc51113d449d5" ns2:_="" ns3:_="">
    <xsd:import namespace="0d5008e2-a5e0-4b93-a28f-8bbc10eb592f"/>
    <xsd:import namespace="06520994-e365-4a3b-b6ea-4e13d88b4f6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lcf76f155ced4ddcb4097134ff3c332f" minOccurs="0"/>
                <xsd:element ref="ns3:TaxCatchAll"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5008e2-a5e0-4b93-a28f-8bbc10eb592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b449b5ab-8664-4ba7-a974-dd6ccecc70e4" ma:termSetId="09814cd3-568e-fe90-9814-8d621ff8fb84" ma:anchorId="fba54fb3-c3e1-fe81-a776-ca4b69148c4d" ma:open="true" ma:isKeyword="false">
      <xsd:complexType>
        <xsd:sequence>
          <xsd:element ref="pc:Terms" minOccurs="0" maxOccurs="1"/>
        </xsd:sequence>
      </xsd:complexType>
    </xsd:element>
    <xsd:element name="MediaServiceDateTaken" ma:index="21" nillable="true" ma:displayName="MediaServiceDateTaken" ma:hidden="true" ma:internalName="MediaServiceDateTake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6520994-e365-4a3b-b6ea-4e13d88b4f66"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ecca266e-4d98-43e0-9f3b-8237885279b5}" ma:internalName="TaxCatchAll" ma:showField="CatchAllData" ma:web="06520994-e365-4a3b-b6ea-4e13d88b4f6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06520994-e365-4a3b-b6ea-4e13d88b4f66" xsi:nil="true"/>
    <lcf76f155ced4ddcb4097134ff3c332f xmlns="0d5008e2-a5e0-4b93-a28f-8bbc10eb592f">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9A7E84-D899-4DE3-A460-305695D7EA2A}">
  <ds:schemaRefs>
    <ds:schemaRef ds:uri="06520994-e365-4a3b-b6ea-4e13d88b4f66"/>
    <ds:schemaRef ds:uri="0d5008e2-a5e0-4b93-a28f-8bbc10eb592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F837892-7502-4B68-941B-E50058419AE1}">
  <ds:schemaRefs>
    <ds:schemaRef ds:uri="06520994-e365-4a3b-b6ea-4e13d88b4f66"/>
    <ds:schemaRef ds:uri="0d5008e2-a5e0-4b93-a28f-8bbc10eb592f"/>
    <ds:schemaRef ds:uri="8660d61d-a6b4-4099-bfe4-6b45a7894abe"/>
    <ds:schemaRef ds:uri="8cb1356b-36e2-41a6-9f20-148c11289b4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66FACF0-472A-48B6-A48F-55CF1D28DE7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8886</TotalTime>
  <Words>3707</Words>
  <Application>Microsoft Macintosh PowerPoint</Application>
  <PresentationFormat>Custom</PresentationFormat>
  <Paragraphs>1135</Paragraphs>
  <Slides>37</Slides>
  <Notes>21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37</vt:i4>
      </vt:variant>
    </vt:vector>
  </HeadingPairs>
  <TitlesOfParts>
    <vt:vector size="46" baseType="lpstr">
      <vt:lpstr>Arial</vt:lpstr>
      <vt:lpstr>Calibri</vt:lpstr>
      <vt:lpstr>Century Gothic</vt:lpstr>
      <vt:lpstr>Gilroy</vt:lpstr>
      <vt:lpstr>Impact</vt:lpstr>
      <vt:lpstr>Stencil</vt:lpstr>
      <vt:lpstr>Times New Roman</vt:lpstr>
      <vt:lpstr>Custom Design</vt:lpstr>
      <vt:lpstr>Custom Design-BLUE</vt:lpstr>
      <vt:lpstr>PowerPoint Presentation</vt:lpstr>
      <vt:lpstr>PowerPoint Presentation</vt:lpstr>
      <vt:lpstr>PowerPoint Presentation</vt:lpstr>
      <vt:lpstr>PowerPoint Presentation</vt:lpstr>
      <vt:lpstr>Robinhood / r/Wallstreetbets Trading Strategy</vt:lpstr>
      <vt:lpstr>Price to Earnings (P/E) Ratio Strategy</vt:lpstr>
      <vt:lpstr>Market Cap Strategy</vt:lpstr>
      <vt:lpstr>Peregrine Falcon – High Quality Momentum (HQM) Strategy</vt:lpstr>
      <vt:lpstr>High Quality Momentum Score (HQM)</vt:lpstr>
      <vt:lpstr>Otto The Data Scientist – Change % Score Modelling  / Combining Continuous &amp; Discrete Data</vt:lpstr>
      <vt:lpstr>Composite Value Percentile Scores</vt:lpstr>
      <vt:lpstr>Resourcing</vt:lpstr>
      <vt:lpstr>PowerPoint Presentation</vt:lpstr>
      <vt:lpstr>Map Data Project Overview Data Source</vt:lpstr>
      <vt:lpstr>PowerPoint Presentation</vt:lpstr>
      <vt:lpstr>PowerPoint Presentation</vt:lpstr>
      <vt:lpstr>Interesting Insights Natural Language Processing - (311 Requests)</vt:lpstr>
      <vt:lpstr>Interesting Insights Natural Language Processing - (Twitter)</vt:lpstr>
      <vt:lpstr>PowerPoint Presentation</vt:lpstr>
      <vt:lpstr>Twitter Sentiment Analysis Data Sources and User Input Example</vt:lpstr>
      <vt:lpstr>PowerPoint Presentation</vt:lpstr>
      <vt:lpstr>Queuing Theory Math</vt:lpstr>
      <vt:lpstr>PowerPoint Presentation</vt:lpstr>
      <vt:lpstr>Agner Krarup Erlang  (1 January 1878 – 3 February 1929) </vt:lpstr>
      <vt:lpstr>PowerPoint Presentation</vt:lpstr>
      <vt:lpstr>Output</vt:lpstr>
      <vt:lpstr>Pre-Sales (SE) Task Queue Simulation Model Parameters (Model Assumptions)</vt:lpstr>
      <vt:lpstr>PowerPoint Presentation</vt:lpstr>
      <vt:lpstr>PowerPoint Presentation</vt:lpstr>
      <vt:lpstr>PowerPoint Presentation</vt:lpstr>
      <vt:lpstr>PowerPoint Presentation</vt:lpstr>
      <vt:lpstr>PowerPoint Presentation</vt:lpstr>
      <vt:lpstr>Statement of Work (SOW ) Project Scoping Automation</vt:lpstr>
      <vt:lpstr>PowerPoint Presentation</vt:lpstr>
      <vt:lpstr>World Happiness Data Analysis</vt:lpstr>
      <vt:lpstr>Other Old Programs for Final Projects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ServiceNow Events 16:9 Powerpoint template</dc:title>
  <dc:creator>John Reed</dc:creator>
  <cp:lastModifiedBy>Matt Sutherland</cp:lastModifiedBy>
  <cp:revision>171</cp:revision>
  <cp:lastPrinted>2019-06-03T22:01:18Z</cp:lastPrinted>
  <dcterms:created xsi:type="dcterms:W3CDTF">2017-11-01T20:30:48Z</dcterms:created>
  <dcterms:modified xsi:type="dcterms:W3CDTF">2022-11-29T03:43:32Z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0x010100AAF4C9D4AAEDAF42A63D949ABFB627D2</vt:lpwstr>
  </property>
  <property fmtid="{D5CDD505-2E9C-101B-9397-08002B2CF9AE}" pid="3" name="MediaServiceImageTags">
    <vt:lpwstr/>
  </property>
</Properties>
</file>